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5087600" cy="106981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0000"/>
    <a:srgbClr val="E60000"/>
    <a:srgbClr val="E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FB328B-58BA-46C3-8F4B-0F5AF80AAEC5}" v="6" dt="2021-01-15T12:20:22.00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926" autoAdjust="0"/>
    <p:restoredTop sz="94660"/>
  </p:normalViewPr>
  <p:slideViewPr>
    <p:cSldViewPr snapToGrid="0">
      <p:cViewPr varScale="1">
        <p:scale>
          <a:sx n="47" d="100"/>
          <a:sy n="47" d="100"/>
        </p:scale>
        <p:origin x="-1488" y="-108"/>
      </p:cViewPr>
      <p:guideLst>
        <p:guide orient="horz" pos="3369"/>
        <p:guide pos="475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YES CASTRO, Karen" userId="12e90bc7-f6d4-44b8-ae0c-f030d673d3ee" providerId="ADAL" clId="{4FFB328B-58BA-46C3-8F4B-0F5AF80AAEC5}"/>
    <pc:docChg chg="addSld delSld modSld">
      <pc:chgData name="REYES CASTRO, Karen" userId="12e90bc7-f6d4-44b8-ae0c-f030d673d3ee" providerId="ADAL" clId="{4FFB328B-58BA-46C3-8F4B-0F5AF80AAEC5}" dt="2021-01-15T12:24:43.532" v="69" actId="2696"/>
      <pc:docMkLst>
        <pc:docMk/>
      </pc:docMkLst>
      <pc:sldChg chg="addSp modSp add del">
        <pc:chgData name="REYES CASTRO, Karen" userId="12e90bc7-f6d4-44b8-ae0c-f030d673d3ee" providerId="ADAL" clId="{4FFB328B-58BA-46C3-8F4B-0F5AF80AAEC5}" dt="2021-01-15T12:24:43.532" v="69" actId="2696"/>
        <pc:sldMkLst>
          <pc:docMk/>
          <pc:sldMk cId="2046571831" sldId="257"/>
        </pc:sldMkLst>
        <pc:spChg chg="add mod">
          <ac:chgData name="REYES CASTRO, Karen" userId="12e90bc7-f6d4-44b8-ae0c-f030d673d3ee" providerId="ADAL" clId="{4FFB328B-58BA-46C3-8F4B-0F5AF80AAEC5}" dt="2021-01-15T12:20:22.009" v="65" actId="164"/>
          <ac:spMkLst>
            <pc:docMk/>
            <pc:sldMk cId="2046571831" sldId="257"/>
            <ac:spMk id="4" creationId="{B696772B-8CD4-4C78-A191-2239AB213D24}"/>
          </ac:spMkLst>
        </pc:spChg>
        <pc:spChg chg="add mod">
          <ac:chgData name="REYES CASTRO, Karen" userId="12e90bc7-f6d4-44b8-ae0c-f030d673d3ee" providerId="ADAL" clId="{4FFB328B-58BA-46C3-8F4B-0F5AF80AAEC5}" dt="2021-01-15T12:20:37.716" v="68" actId="1076"/>
          <ac:spMkLst>
            <pc:docMk/>
            <pc:sldMk cId="2046571831" sldId="257"/>
            <ac:spMk id="5" creationId="{A7DB1BF0-EDEB-4C2C-B279-2E5E0BCAB06D}"/>
          </ac:spMkLst>
        </pc:spChg>
        <pc:grpChg chg="add mod">
          <ac:chgData name="REYES CASTRO, Karen" userId="12e90bc7-f6d4-44b8-ae0c-f030d673d3ee" providerId="ADAL" clId="{4FFB328B-58BA-46C3-8F4B-0F5AF80AAEC5}" dt="2021-01-15T12:20:34.997" v="67" actId="1076"/>
          <ac:grpSpMkLst>
            <pc:docMk/>
            <pc:sldMk cId="2046571831" sldId="257"/>
            <ac:grpSpMk id="6" creationId="{750EBA92-8176-47C1-B9A8-5E1ABBA852E6}"/>
          </ac:grpSpMkLst>
        </pc:grpChg>
        <pc:picChg chg="add mod modCrop">
          <ac:chgData name="REYES CASTRO, Karen" userId="12e90bc7-f6d4-44b8-ae0c-f030d673d3ee" providerId="ADAL" clId="{4FFB328B-58BA-46C3-8F4B-0F5AF80AAEC5}" dt="2021-01-15T12:20:22.009" v="65" actId="164"/>
          <ac:picMkLst>
            <pc:docMk/>
            <pc:sldMk cId="2046571831" sldId="257"/>
            <ac:picMk id="3" creationId="{D6896F5B-5425-4FDF-A3F7-0473083CC22E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1570" y="1750834"/>
            <a:ext cx="12824460" cy="3724546"/>
          </a:xfrm>
        </p:spPr>
        <p:txBody>
          <a:bodyPr anchor="b"/>
          <a:lstStyle>
            <a:lvl1pPr algn="ctr">
              <a:defRPr sz="9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5950" y="5619013"/>
            <a:ext cx="11315700" cy="2582912"/>
          </a:xfrm>
        </p:spPr>
        <p:txBody>
          <a:bodyPr/>
          <a:lstStyle>
            <a:lvl1pPr marL="0" indent="0" algn="ctr">
              <a:buNone/>
              <a:defRPr sz="3744"/>
            </a:lvl1pPr>
            <a:lvl2pPr marL="713232" indent="0" algn="ctr">
              <a:buNone/>
              <a:defRPr sz="3120"/>
            </a:lvl2pPr>
            <a:lvl3pPr marL="1426464" indent="0" algn="ctr">
              <a:buNone/>
              <a:defRPr sz="2808"/>
            </a:lvl3pPr>
            <a:lvl4pPr marL="2139696" indent="0" algn="ctr">
              <a:buNone/>
              <a:defRPr sz="2496"/>
            </a:lvl4pPr>
            <a:lvl5pPr marL="2852928" indent="0" algn="ctr">
              <a:buNone/>
              <a:defRPr sz="2496"/>
            </a:lvl5pPr>
            <a:lvl6pPr marL="3566160" indent="0" algn="ctr">
              <a:buNone/>
              <a:defRPr sz="2496"/>
            </a:lvl6pPr>
            <a:lvl7pPr marL="4279392" indent="0" algn="ctr">
              <a:buNone/>
              <a:defRPr sz="2496"/>
            </a:lvl7pPr>
            <a:lvl8pPr marL="4992624" indent="0" algn="ctr">
              <a:buNone/>
              <a:defRPr sz="2496"/>
            </a:lvl8pPr>
            <a:lvl9pPr marL="5705856" indent="0" algn="ctr">
              <a:buNone/>
              <a:defRPr sz="249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020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89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797064" y="569578"/>
            <a:ext cx="3253264" cy="906619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7273" y="569578"/>
            <a:ext cx="9571196" cy="906619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445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80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9415" y="2667115"/>
            <a:ext cx="13013055" cy="4450138"/>
          </a:xfrm>
        </p:spPr>
        <p:txBody>
          <a:bodyPr anchor="b"/>
          <a:lstStyle>
            <a:lvl1pPr>
              <a:defRPr sz="93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9415" y="7159353"/>
            <a:ext cx="13013055" cy="2340222"/>
          </a:xfrm>
        </p:spPr>
        <p:txBody>
          <a:bodyPr/>
          <a:lstStyle>
            <a:lvl1pPr marL="0" indent="0">
              <a:buNone/>
              <a:defRPr sz="3744">
                <a:solidFill>
                  <a:schemeClr val="tx1"/>
                </a:solidFill>
              </a:defRPr>
            </a:lvl1pPr>
            <a:lvl2pPr marL="713232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2pPr>
            <a:lvl3pPr marL="1426464" indent="0">
              <a:buNone/>
              <a:defRPr sz="2808">
                <a:solidFill>
                  <a:schemeClr val="tx1">
                    <a:tint val="75000"/>
                  </a:schemeClr>
                </a:solidFill>
              </a:defRPr>
            </a:lvl3pPr>
            <a:lvl4pPr marL="2139696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4pPr>
            <a:lvl5pPr marL="2852928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5pPr>
            <a:lvl6pPr marL="3566160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6pPr>
            <a:lvl7pPr marL="4279392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7pPr>
            <a:lvl8pPr marL="4992624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8pPr>
            <a:lvl9pPr marL="5705856" indent="0">
              <a:buNone/>
              <a:defRPr sz="24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580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7273" y="2847891"/>
            <a:ext cx="6412230" cy="67878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38098" y="2847891"/>
            <a:ext cx="6412230" cy="678788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008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238" y="569580"/>
            <a:ext cx="13013055" cy="20678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239" y="2622536"/>
            <a:ext cx="6382761" cy="1285265"/>
          </a:xfrm>
        </p:spPr>
        <p:txBody>
          <a:bodyPr anchor="b"/>
          <a:lstStyle>
            <a:lvl1pPr marL="0" indent="0">
              <a:buNone/>
              <a:defRPr sz="3744" b="1"/>
            </a:lvl1pPr>
            <a:lvl2pPr marL="713232" indent="0">
              <a:buNone/>
              <a:defRPr sz="3120" b="1"/>
            </a:lvl2pPr>
            <a:lvl3pPr marL="1426464" indent="0">
              <a:buNone/>
              <a:defRPr sz="2808" b="1"/>
            </a:lvl3pPr>
            <a:lvl4pPr marL="2139696" indent="0">
              <a:buNone/>
              <a:defRPr sz="2496" b="1"/>
            </a:lvl4pPr>
            <a:lvl5pPr marL="2852928" indent="0">
              <a:buNone/>
              <a:defRPr sz="2496" b="1"/>
            </a:lvl5pPr>
            <a:lvl6pPr marL="3566160" indent="0">
              <a:buNone/>
              <a:defRPr sz="2496" b="1"/>
            </a:lvl6pPr>
            <a:lvl7pPr marL="4279392" indent="0">
              <a:buNone/>
              <a:defRPr sz="2496" b="1"/>
            </a:lvl7pPr>
            <a:lvl8pPr marL="4992624" indent="0">
              <a:buNone/>
              <a:defRPr sz="2496" b="1"/>
            </a:lvl8pPr>
            <a:lvl9pPr marL="5705856" indent="0">
              <a:buNone/>
              <a:defRPr sz="24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39239" y="3907801"/>
            <a:ext cx="6382761" cy="5747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38098" y="2622536"/>
            <a:ext cx="6414195" cy="1285265"/>
          </a:xfrm>
        </p:spPr>
        <p:txBody>
          <a:bodyPr anchor="b"/>
          <a:lstStyle>
            <a:lvl1pPr marL="0" indent="0">
              <a:buNone/>
              <a:defRPr sz="3744" b="1"/>
            </a:lvl1pPr>
            <a:lvl2pPr marL="713232" indent="0">
              <a:buNone/>
              <a:defRPr sz="3120" b="1"/>
            </a:lvl2pPr>
            <a:lvl3pPr marL="1426464" indent="0">
              <a:buNone/>
              <a:defRPr sz="2808" b="1"/>
            </a:lvl3pPr>
            <a:lvl4pPr marL="2139696" indent="0">
              <a:buNone/>
              <a:defRPr sz="2496" b="1"/>
            </a:lvl4pPr>
            <a:lvl5pPr marL="2852928" indent="0">
              <a:buNone/>
              <a:defRPr sz="2496" b="1"/>
            </a:lvl5pPr>
            <a:lvl6pPr marL="3566160" indent="0">
              <a:buNone/>
              <a:defRPr sz="2496" b="1"/>
            </a:lvl6pPr>
            <a:lvl7pPr marL="4279392" indent="0">
              <a:buNone/>
              <a:defRPr sz="2496" b="1"/>
            </a:lvl7pPr>
            <a:lvl8pPr marL="4992624" indent="0">
              <a:buNone/>
              <a:defRPr sz="2496" b="1"/>
            </a:lvl8pPr>
            <a:lvl9pPr marL="5705856" indent="0">
              <a:buNone/>
              <a:defRPr sz="24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38098" y="3907801"/>
            <a:ext cx="6414195" cy="57477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7384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949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486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238" y="713211"/>
            <a:ext cx="4866144" cy="2496238"/>
          </a:xfrm>
        </p:spPr>
        <p:txBody>
          <a:bodyPr anchor="b"/>
          <a:lstStyle>
            <a:lvl1pPr>
              <a:defRPr sz="4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14195" y="1540340"/>
            <a:ext cx="7638098" cy="7602630"/>
          </a:xfrm>
        </p:spPr>
        <p:txBody>
          <a:bodyPr/>
          <a:lstStyle>
            <a:lvl1pPr>
              <a:defRPr sz="4992"/>
            </a:lvl1pPr>
            <a:lvl2pPr>
              <a:defRPr sz="4368"/>
            </a:lvl2pPr>
            <a:lvl3pPr>
              <a:defRPr sz="3744"/>
            </a:lvl3pPr>
            <a:lvl4pPr>
              <a:defRPr sz="3120"/>
            </a:lvl4pPr>
            <a:lvl5pPr>
              <a:defRPr sz="3120"/>
            </a:lvl5pPr>
            <a:lvl6pPr>
              <a:defRPr sz="3120"/>
            </a:lvl6pPr>
            <a:lvl7pPr>
              <a:defRPr sz="3120"/>
            </a:lvl7pPr>
            <a:lvl8pPr>
              <a:defRPr sz="3120"/>
            </a:lvl8pPr>
            <a:lvl9pPr>
              <a:defRPr sz="31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39238" y="3209449"/>
            <a:ext cx="4866144" cy="5945901"/>
          </a:xfrm>
        </p:spPr>
        <p:txBody>
          <a:bodyPr/>
          <a:lstStyle>
            <a:lvl1pPr marL="0" indent="0">
              <a:buNone/>
              <a:defRPr sz="2496"/>
            </a:lvl1pPr>
            <a:lvl2pPr marL="713232" indent="0">
              <a:buNone/>
              <a:defRPr sz="2184"/>
            </a:lvl2pPr>
            <a:lvl3pPr marL="1426464" indent="0">
              <a:buNone/>
              <a:defRPr sz="1872"/>
            </a:lvl3pPr>
            <a:lvl4pPr marL="2139696" indent="0">
              <a:buNone/>
              <a:defRPr sz="1560"/>
            </a:lvl4pPr>
            <a:lvl5pPr marL="2852928" indent="0">
              <a:buNone/>
              <a:defRPr sz="1560"/>
            </a:lvl5pPr>
            <a:lvl6pPr marL="3566160" indent="0">
              <a:buNone/>
              <a:defRPr sz="1560"/>
            </a:lvl6pPr>
            <a:lvl7pPr marL="4279392" indent="0">
              <a:buNone/>
              <a:defRPr sz="1560"/>
            </a:lvl7pPr>
            <a:lvl8pPr marL="4992624" indent="0">
              <a:buNone/>
              <a:defRPr sz="1560"/>
            </a:lvl8pPr>
            <a:lvl9pPr marL="5705856" indent="0">
              <a:buNone/>
              <a:defRPr sz="15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764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238" y="713211"/>
            <a:ext cx="4866144" cy="2496238"/>
          </a:xfrm>
        </p:spPr>
        <p:txBody>
          <a:bodyPr anchor="b"/>
          <a:lstStyle>
            <a:lvl1pPr>
              <a:defRPr sz="49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14195" y="1540340"/>
            <a:ext cx="7638098" cy="7602630"/>
          </a:xfrm>
        </p:spPr>
        <p:txBody>
          <a:bodyPr anchor="t"/>
          <a:lstStyle>
            <a:lvl1pPr marL="0" indent="0">
              <a:buNone/>
              <a:defRPr sz="4992"/>
            </a:lvl1pPr>
            <a:lvl2pPr marL="713232" indent="0">
              <a:buNone/>
              <a:defRPr sz="4368"/>
            </a:lvl2pPr>
            <a:lvl3pPr marL="1426464" indent="0">
              <a:buNone/>
              <a:defRPr sz="3744"/>
            </a:lvl3pPr>
            <a:lvl4pPr marL="2139696" indent="0">
              <a:buNone/>
              <a:defRPr sz="3120"/>
            </a:lvl4pPr>
            <a:lvl5pPr marL="2852928" indent="0">
              <a:buNone/>
              <a:defRPr sz="3120"/>
            </a:lvl5pPr>
            <a:lvl6pPr marL="3566160" indent="0">
              <a:buNone/>
              <a:defRPr sz="3120"/>
            </a:lvl6pPr>
            <a:lvl7pPr marL="4279392" indent="0">
              <a:buNone/>
              <a:defRPr sz="3120"/>
            </a:lvl7pPr>
            <a:lvl8pPr marL="4992624" indent="0">
              <a:buNone/>
              <a:defRPr sz="3120"/>
            </a:lvl8pPr>
            <a:lvl9pPr marL="5705856" indent="0">
              <a:buNone/>
              <a:defRPr sz="31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39238" y="3209449"/>
            <a:ext cx="4866144" cy="5945901"/>
          </a:xfrm>
        </p:spPr>
        <p:txBody>
          <a:bodyPr/>
          <a:lstStyle>
            <a:lvl1pPr marL="0" indent="0">
              <a:buNone/>
              <a:defRPr sz="2496"/>
            </a:lvl1pPr>
            <a:lvl2pPr marL="713232" indent="0">
              <a:buNone/>
              <a:defRPr sz="2184"/>
            </a:lvl2pPr>
            <a:lvl3pPr marL="1426464" indent="0">
              <a:buNone/>
              <a:defRPr sz="1872"/>
            </a:lvl3pPr>
            <a:lvl4pPr marL="2139696" indent="0">
              <a:buNone/>
              <a:defRPr sz="1560"/>
            </a:lvl4pPr>
            <a:lvl5pPr marL="2852928" indent="0">
              <a:buNone/>
              <a:defRPr sz="1560"/>
            </a:lvl5pPr>
            <a:lvl6pPr marL="3566160" indent="0">
              <a:buNone/>
              <a:defRPr sz="1560"/>
            </a:lvl6pPr>
            <a:lvl7pPr marL="4279392" indent="0">
              <a:buNone/>
              <a:defRPr sz="1560"/>
            </a:lvl7pPr>
            <a:lvl8pPr marL="4992624" indent="0">
              <a:buNone/>
              <a:defRPr sz="1560"/>
            </a:lvl8pPr>
            <a:lvl9pPr marL="5705856" indent="0">
              <a:buNone/>
              <a:defRPr sz="156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064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7273" y="569580"/>
            <a:ext cx="13013055" cy="20678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7273" y="2847891"/>
            <a:ext cx="13013055" cy="67878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7273" y="9915615"/>
            <a:ext cx="3394710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435BF-1BDC-44E5-A853-61F55E8B4BB5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7768" y="9915615"/>
            <a:ext cx="5092065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5618" y="9915615"/>
            <a:ext cx="3394710" cy="5695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BF7C0-156D-43AB-A909-CDD5E4936A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616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6464" rtl="0" eaLnBrk="1" latinLnBrk="0" hangingPunct="1">
        <a:lnSpc>
          <a:spcPct val="90000"/>
        </a:lnSpc>
        <a:spcBef>
          <a:spcPct val="0"/>
        </a:spcBef>
        <a:buNone/>
        <a:defRPr sz="6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616" indent="-356616" algn="l" defTabSz="1426464" rtl="0" eaLnBrk="1" latinLnBrk="0" hangingPunct="1">
        <a:lnSpc>
          <a:spcPct val="90000"/>
        </a:lnSpc>
        <a:spcBef>
          <a:spcPts val="1560"/>
        </a:spcBef>
        <a:buFont typeface="Arial" panose="020B0604020202020204" pitchFamily="34" charset="0"/>
        <a:buChar char="•"/>
        <a:defRPr sz="4368" kern="1200">
          <a:solidFill>
            <a:schemeClr val="tx1"/>
          </a:solidFill>
          <a:latin typeface="+mn-lt"/>
          <a:ea typeface="+mn-ea"/>
          <a:cs typeface="+mn-cs"/>
        </a:defRPr>
      </a:lvl1pPr>
      <a:lvl2pPr marL="1069848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4" kern="1200">
          <a:solidFill>
            <a:schemeClr val="tx1"/>
          </a:solidFill>
          <a:latin typeface="+mn-lt"/>
          <a:ea typeface="+mn-ea"/>
          <a:cs typeface="+mn-cs"/>
        </a:defRPr>
      </a:lvl2pPr>
      <a:lvl3pPr marL="1783080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3pPr>
      <a:lvl4pPr marL="2496312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4pPr>
      <a:lvl5pPr marL="3209544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5pPr>
      <a:lvl6pPr marL="3922776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6pPr>
      <a:lvl7pPr marL="4636008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7pPr>
      <a:lvl8pPr marL="5349240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8pPr>
      <a:lvl9pPr marL="6062472" indent="-356616" algn="l" defTabSz="1426464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1pPr>
      <a:lvl2pPr marL="713232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2pPr>
      <a:lvl3pPr marL="1426464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3pPr>
      <a:lvl4pPr marL="2139696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4pPr>
      <a:lvl5pPr marL="2852928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5pPr>
      <a:lvl6pPr marL="3566160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6pPr>
      <a:lvl7pPr marL="4279392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7pPr>
      <a:lvl8pPr marL="4992624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8pPr>
      <a:lvl9pPr marL="5705856" algn="l" defTabSz="1426464" rtl="0" eaLnBrk="1" latinLnBrk="0" hangingPunct="1">
        <a:defRPr sz="280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950C31A-C989-4E39-B62C-FE341CD381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2711"/>
            <a:ext cx="15087600" cy="1066190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DA57162-A386-4A3A-B078-FCF82EAA19D9}"/>
              </a:ext>
            </a:extLst>
          </p:cNvPr>
          <p:cNvSpPr txBox="1"/>
          <p:nvPr/>
        </p:nvSpPr>
        <p:spPr>
          <a:xfrm>
            <a:off x="512257" y="952965"/>
            <a:ext cx="3725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2400" dirty="0" smtClean="0">
                <a:highlight>
                  <a:srgbClr val="FFFF00"/>
                </a:highlight>
                <a:latin typeface="Arial" panose="020B0604020202020204" pitchFamily="34" charset="0"/>
                <a:cs typeface="Titr" panose="00000700000000000000" pitchFamily="2" charset="-78"/>
              </a:rPr>
              <a:t>جمهوری اسلامی ایران</a:t>
            </a:r>
            <a:endParaRPr lang="en-US" sz="2400" dirty="0">
              <a:highlight>
                <a:srgbClr val="FFFF00"/>
              </a:highlight>
              <a:latin typeface="Arial" panose="020B0604020202020204" pitchFamily="34" charset="0"/>
              <a:cs typeface="Titr" panose="00000700000000000000" pitchFamily="2" charset="-78"/>
            </a:endParaRP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A2407512-614B-43B0-B145-82158BB0460A}"/>
              </a:ext>
            </a:extLst>
          </p:cNvPr>
          <p:cNvGrpSpPr/>
          <p:nvPr/>
        </p:nvGrpSpPr>
        <p:grpSpPr>
          <a:xfrm>
            <a:off x="489397" y="9167282"/>
            <a:ext cx="2490004" cy="1169551"/>
            <a:chOff x="489397" y="9167282"/>
            <a:chExt cx="2490004" cy="1169551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xmlns="" id="{E258ED8D-9BAD-4C7D-B1FE-BD9F7FBA5982}"/>
                </a:ext>
              </a:extLst>
            </p:cNvPr>
            <p:cNvSpPr txBox="1"/>
            <p:nvPr/>
          </p:nvSpPr>
          <p:spPr>
            <a:xfrm>
              <a:off x="671936" y="9167282"/>
              <a:ext cx="2307465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dirty="0" smtClean="0">
                  <a:solidFill>
                    <a:schemeClr val="bg1"/>
                  </a:solidFill>
                  <a:cs typeface="Titr" panose="00000700000000000000" pitchFamily="2" charset="-78"/>
                </a:rPr>
                <a:t>پیشگیری </a:t>
              </a:r>
              <a:r>
                <a:rPr lang="fa-IR" dirty="0">
                  <a:solidFill>
                    <a:schemeClr val="bg1"/>
                  </a:solidFill>
                  <a:cs typeface="Titr" panose="00000700000000000000" pitchFamily="2" charset="-78"/>
                </a:rPr>
                <a:t>از </a:t>
              </a:r>
              <a:r>
                <a:rPr lang="fa-IR" dirty="0" smtClean="0">
                  <a:solidFill>
                    <a:schemeClr val="bg1"/>
                  </a:solidFill>
                  <a:cs typeface="Titr" panose="00000700000000000000" pitchFamily="2" charset="-78"/>
                </a:rPr>
                <a:t>بروز </a:t>
              </a:r>
            </a:p>
            <a:p>
              <a:pPr algn="ctr" rtl="1"/>
              <a:r>
                <a:rPr lang="fa-IR" dirty="0" smtClean="0">
                  <a:solidFill>
                    <a:schemeClr val="bg1"/>
                  </a:solidFill>
                  <a:cs typeface="Titr" panose="00000700000000000000" pitchFamily="2" charset="-78"/>
                </a:rPr>
                <a:t>کم شنوایی با کاستن منابع خطر و دوری از مواجهه</a:t>
              </a:r>
              <a:endParaRPr lang="fa-IR" dirty="0">
                <a:solidFill>
                  <a:schemeClr val="bg1"/>
                </a:solidFill>
                <a:cs typeface="Titr" panose="00000700000000000000" pitchFamily="2" charset="-78"/>
              </a:endParaRPr>
            </a:p>
            <a:p>
              <a:pPr algn="ctr" rtl="1"/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Titr" panose="00000700000000000000" pitchFamily="2" charset="-78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xmlns="" id="{A6D69B7B-4197-42F4-9885-E757FD8241F9}"/>
                </a:ext>
              </a:extLst>
            </p:cNvPr>
            <p:cNvSpPr/>
            <p:nvPr/>
          </p:nvSpPr>
          <p:spPr>
            <a:xfrm>
              <a:off x="489397" y="9220200"/>
              <a:ext cx="45719" cy="9473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xmlns="" id="{607311B2-98D3-40BC-8710-45D54AE9BDCB}"/>
              </a:ext>
            </a:extLst>
          </p:cNvPr>
          <p:cNvGrpSpPr/>
          <p:nvPr/>
        </p:nvGrpSpPr>
        <p:grpSpPr>
          <a:xfrm>
            <a:off x="3348463" y="9167282"/>
            <a:ext cx="2490004" cy="1000274"/>
            <a:chOff x="489397" y="9167282"/>
            <a:chExt cx="2490004" cy="1000274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xmlns="" id="{4FC91E28-60A6-4405-B658-9ADB97C29D10}"/>
                </a:ext>
              </a:extLst>
            </p:cNvPr>
            <p:cNvSpPr txBox="1"/>
            <p:nvPr/>
          </p:nvSpPr>
          <p:spPr>
            <a:xfrm>
              <a:off x="671936" y="9167282"/>
              <a:ext cx="23074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dirty="0" smtClean="0">
                  <a:solidFill>
                    <a:schemeClr val="bg1"/>
                  </a:solidFill>
                  <a:cs typeface="Titr" panose="00000700000000000000" pitchFamily="2" charset="-78"/>
                </a:rPr>
                <a:t>شناسایی بموقع کم شنوایی با انجام غربالگری بموقع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Titr" panose="00000700000000000000" pitchFamily="2" charset="-78"/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xmlns="" id="{1C8BF460-F26D-43FD-A33B-00147BAD315C}"/>
                </a:ext>
              </a:extLst>
            </p:cNvPr>
            <p:cNvSpPr/>
            <p:nvPr/>
          </p:nvSpPr>
          <p:spPr>
            <a:xfrm>
              <a:off x="489397" y="9220200"/>
              <a:ext cx="45719" cy="9473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xmlns="" id="{ED0380E9-C316-4C88-A42D-6325F872D012}"/>
              </a:ext>
            </a:extLst>
          </p:cNvPr>
          <p:cNvGrpSpPr/>
          <p:nvPr/>
        </p:nvGrpSpPr>
        <p:grpSpPr>
          <a:xfrm>
            <a:off x="6207529" y="9167282"/>
            <a:ext cx="2490004" cy="1000274"/>
            <a:chOff x="489397" y="9167282"/>
            <a:chExt cx="2490004" cy="1000274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0559DBFA-8932-43FB-8558-6C684CE8C915}"/>
                </a:ext>
              </a:extLst>
            </p:cNvPr>
            <p:cNvSpPr txBox="1"/>
            <p:nvPr/>
          </p:nvSpPr>
          <p:spPr>
            <a:xfrm>
              <a:off x="671936" y="9167282"/>
              <a:ext cx="2307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dirty="0" smtClean="0">
                  <a:solidFill>
                    <a:schemeClr val="bg1"/>
                  </a:solidFill>
                  <a:cs typeface="Titr" panose="00000700000000000000" pitchFamily="2" charset="-78"/>
                </a:rPr>
                <a:t>مداخله درمانی و توانبخشی بموقع </a:t>
              </a:r>
            </a:p>
            <a:p>
              <a:pPr algn="ctr" rtl="1"/>
              <a:r>
                <a:rPr lang="fa-IR" dirty="0" smtClean="0">
                  <a:solidFill>
                    <a:schemeClr val="bg1"/>
                  </a:solidFill>
                  <a:cs typeface="Titr" panose="00000700000000000000" pitchFamily="2" charset="-78"/>
                </a:rPr>
                <a:t>کم شنوایی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Titr" panose="00000700000000000000" pitchFamily="2" charset="-78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xmlns="" id="{31137FB5-463B-46DE-90C9-CD51087D2A63}"/>
                </a:ext>
              </a:extLst>
            </p:cNvPr>
            <p:cNvSpPr/>
            <p:nvPr/>
          </p:nvSpPr>
          <p:spPr>
            <a:xfrm>
              <a:off x="489397" y="9220200"/>
              <a:ext cx="45719" cy="9473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xmlns="" id="{F2F638CC-E2AC-4C53-9591-7FCACBDF2CA2}"/>
              </a:ext>
            </a:extLst>
          </p:cNvPr>
          <p:cNvGrpSpPr/>
          <p:nvPr/>
        </p:nvGrpSpPr>
        <p:grpSpPr>
          <a:xfrm>
            <a:off x="9066595" y="9167282"/>
            <a:ext cx="2490004" cy="1000274"/>
            <a:chOff x="489397" y="9167282"/>
            <a:chExt cx="2490004" cy="1000274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EF83C020-E748-49E5-933B-3EFA76956F25}"/>
                </a:ext>
              </a:extLst>
            </p:cNvPr>
            <p:cNvSpPr txBox="1"/>
            <p:nvPr/>
          </p:nvSpPr>
          <p:spPr>
            <a:xfrm>
              <a:off x="671936" y="9167282"/>
              <a:ext cx="230746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dirty="0" smtClean="0">
                  <a:solidFill>
                    <a:schemeClr val="bg1"/>
                  </a:solidFill>
                  <a:cs typeface="Titr" panose="00000700000000000000" pitchFamily="2" charset="-78"/>
                </a:rPr>
                <a:t>تسهیل ارتباط، آموزش و توانمند سازی افراد </a:t>
              </a:r>
            </a:p>
            <a:p>
              <a:pPr algn="ctr" rtl="1"/>
              <a:r>
                <a:rPr lang="fa-IR" dirty="0" smtClean="0">
                  <a:solidFill>
                    <a:schemeClr val="bg1"/>
                  </a:solidFill>
                  <a:cs typeface="Titr" panose="00000700000000000000" pitchFamily="2" charset="-78"/>
                </a:rPr>
                <a:t>کم شنوا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Titr" panose="00000700000000000000" pitchFamily="2" charset="-78"/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xmlns="" id="{877F7070-E1C5-431F-A49B-A356CD66D389}"/>
                </a:ext>
              </a:extLst>
            </p:cNvPr>
            <p:cNvSpPr/>
            <p:nvPr/>
          </p:nvSpPr>
          <p:spPr>
            <a:xfrm>
              <a:off x="489397" y="9220200"/>
              <a:ext cx="45719" cy="9473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xmlns="" id="{AA69ED98-E01D-47E3-9887-AC5B4319C951}"/>
              </a:ext>
            </a:extLst>
          </p:cNvPr>
          <p:cNvGrpSpPr/>
          <p:nvPr/>
        </p:nvGrpSpPr>
        <p:grpSpPr>
          <a:xfrm>
            <a:off x="11925660" y="9167282"/>
            <a:ext cx="2490004" cy="1000274"/>
            <a:chOff x="489397" y="9167282"/>
            <a:chExt cx="2490004" cy="1000274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E76AB119-1A35-4FA7-B14E-C2099A5BA81E}"/>
                </a:ext>
              </a:extLst>
            </p:cNvPr>
            <p:cNvSpPr txBox="1"/>
            <p:nvPr/>
          </p:nvSpPr>
          <p:spPr>
            <a:xfrm>
              <a:off x="671936" y="9167282"/>
              <a:ext cx="230746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rtl="1"/>
              <a:r>
                <a:rPr lang="fa-IR" dirty="0">
                  <a:solidFill>
                    <a:schemeClr val="bg1"/>
                  </a:solidFill>
                  <a:cs typeface="Titr" panose="00000700000000000000" pitchFamily="2" charset="-78"/>
                </a:rPr>
                <a:t>اقدام برای کم شنوایی یک سرمایه گذاری </a:t>
              </a:r>
              <a:r>
                <a:rPr lang="fa-IR" dirty="0" smtClean="0">
                  <a:solidFill>
                    <a:schemeClr val="bg1"/>
                  </a:solidFill>
                  <a:cs typeface="Titr" panose="00000700000000000000" pitchFamily="2" charset="-78"/>
                </a:rPr>
                <a:t>پر منفعت</a:t>
              </a:r>
              <a:endParaRPr lang="en-US" sz="1600" dirty="0">
                <a:solidFill>
                  <a:schemeClr val="bg1"/>
                </a:solidFill>
                <a:latin typeface="Arial" panose="020B0604020202020204" pitchFamily="34" charset="0"/>
                <a:cs typeface="Titr" panose="00000700000000000000" pitchFamily="2" charset="-78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xmlns="" id="{3669DFFA-CE79-425B-A606-442F04D98686}"/>
                </a:ext>
              </a:extLst>
            </p:cNvPr>
            <p:cNvSpPr/>
            <p:nvPr/>
          </p:nvSpPr>
          <p:spPr>
            <a:xfrm>
              <a:off x="489397" y="9220200"/>
              <a:ext cx="45719" cy="94735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1"/>
              <a:endParaRPr lang="en-US"/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xmlns="" id="{ED6A3ADA-8967-48EA-8142-4DFB639C5C5A}"/>
              </a:ext>
            </a:extLst>
          </p:cNvPr>
          <p:cNvSpPr/>
          <p:nvPr/>
        </p:nvSpPr>
        <p:spPr>
          <a:xfrm>
            <a:off x="2732324" y="2463066"/>
            <a:ext cx="1505091" cy="502702"/>
          </a:xfrm>
          <a:prstGeom prst="rect">
            <a:avLst/>
          </a:prstGeom>
          <a:solidFill>
            <a:srgbClr val="E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xmlns="" id="{A0F276B1-8556-4F56-9DD7-86835FE45C7D}"/>
              </a:ext>
            </a:extLst>
          </p:cNvPr>
          <p:cNvSpPr txBox="1"/>
          <p:nvPr/>
        </p:nvSpPr>
        <p:spPr>
          <a:xfrm>
            <a:off x="2661927" y="2129816"/>
            <a:ext cx="1623468" cy="379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algn="ctr" rtl="0"/>
            <a:r>
              <a:rPr lang="fa-IR" sz="2800" b="1" i="0" u="none" strike="noStrike" baseline="30000" dirty="0" smtClean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  <a:cs typeface="Titr" panose="00000700000000000000" pitchFamily="2" charset="-78"/>
              </a:rPr>
              <a:t>این میزان شامل</a:t>
            </a:r>
            <a:endParaRPr lang="en-GB" sz="2800" b="1" i="0" u="none" strike="noStrike" baseline="30000" dirty="0">
              <a:solidFill>
                <a:srgbClr val="000000"/>
              </a:solidFill>
              <a:highlight>
                <a:srgbClr val="FFFF00"/>
              </a:highlight>
              <a:latin typeface="Arial" panose="020B0604020202020204" pitchFamily="34" charset="0"/>
              <a:cs typeface="Titr" panose="00000700000000000000" pitchFamily="2" charset="-78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05927142-5CC9-4929-9053-4877931679EA}"/>
              </a:ext>
            </a:extLst>
          </p:cNvPr>
          <p:cNvSpPr txBox="1"/>
          <p:nvPr/>
        </p:nvSpPr>
        <p:spPr>
          <a:xfrm>
            <a:off x="2623140" y="2639617"/>
            <a:ext cx="1689551" cy="502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algn="ctr" rtl="0"/>
            <a:r>
              <a:rPr lang="fa-IR" sz="4000" b="1" i="0" u="none" strike="noStrike" baseline="30000" dirty="0" smtClean="0">
                <a:solidFill>
                  <a:schemeClr val="bg1"/>
                </a:solidFill>
                <a:latin typeface="Arial" panose="020B0604020202020204" pitchFamily="34" charset="0"/>
                <a:cs typeface="Titr" panose="00000700000000000000" pitchFamily="2" charset="-78"/>
              </a:rPr>
              <a:t>5 میلیون</a:t>
            </a:r>
            <a:endParaRPr lang="en-GB" sz="4000" b="1" i="0" u="none" strike="noStrike" baseline="30000" dirty="0">
              <a:solidFill>
                <a:schemeClr val="bg1"/>
              </a:solidFill>
              <a:latin typeface="Arial" panose="020B0604020202020204" pitchFamily="34" charset="0"/>
              <a:cs typeface="Titr" panose="00000700000000000000" pitchFamily="2" charset="-78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xmlns="" id="{7E164493-0B5F-4EC7-A138-FBC86DA95064}"/>
              </a:ext>
            </a:extLst>
          </p:cNvPr>
          <p:cNvSpPr txBox="1"/>
          <p:nvPr/>
        </p:nvSpPr>
        <p:spPr>
          <a:xfrm>
            <a:off x="2623141" y="3049774"/>
            <a:ext cx="2644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a-IR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  <a:cs typeface="Titr" panose="00000700000000000000" pitchFamily="2" charset="-78"/>
              </a:rPr>
              <a:t>نفر کم شنوای محتاج رسیدگی در کشور ایران </a:t>
            </a:r>
          </a:p>
          <a:p>
            <a:r>
              <a:rPr lang="fa-IR" sz="2000" dirty="0" smtClean="0">
                <a:solidFill>
                  <a:srgbClr val="000000"/>
                </a:solidFill>
                <a:highlight>
                  <a:srgbClr val="FFFF00"/>
                </a:highlight>
                <a:latin typeface="Arial" panose="020B0604020202020204" pitchFamily="34" charset="0"/>
                <a:cs typeface="Titr" panose="00000700000000000000" pitchFamily="2" charset="-78"/>
              </a:rPr>
              <a:t>می باشد  </a:t>
            </a:r>
            <a:endParaRPr lang="en-GB" sz="2000" i="0" u="none" strike="noStrike" baseline="30000" dirty="0">
              <a:solidFill>
                <a:srgbClr val="000000"/>
              </a:solidFill>
              <a:highlight>
                <a:srgbClr val="FFFF00"/>
              </a:highlight>
              <a:latin typeface="Arial" panose="020B0604020202020204" pitchFamily="34" charset="0"/>
              <a:cs typeface="Titr" panose="00000700000000000000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2257" y="234842"/>
            <a:ext cx="5303350" cy="73390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a-IR" sz="4000" dirty="0" smtClean="0">
                <a:solidFill>
                  <a:srgbClr val="C00000"/>
                </a:solidFill>
                <a:cs typeface="Titr" panose="00000700000000000000" pitchFamily="2" charset="-78"/>
              </a:rPr>
              <a:t>مراقبت</a:t>
            </a:r>
            <a:r>
              <a:rPr lang="fa-IR" sz="4000" dirty="0" smtClean="0">
                <a:cs typeface="Titr" panose="00000700000000000000" pitchFamily="2" charset="-78"/>
              </a:rPr>
              <a:t> گوش و شنوایی</a:t>
            </a:r>
            <a:endParaRPr lang="en-US" sz="4000" dirty="0">
              <a:cs typeface="Titr" panose="00000700000000000000" pitchFamily="2" charset="-78"/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448551" y="1365254"/>
            <a:ext cx="4819486" cy="73390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a-IR" sz="2800" dirty="0" smtClean="0">
                <a:solidFill>
                  <a:srgbClr val="E60000"/>
                </a:solidFill>
                <a:cs typeface="Titr" panose="00000700000000000000" pitchFamily="2" charset="-78"/>
              </a:rPr>
              <a:t>کم شنوایی در حال افزایش است!  </a:t>
            </a:r>
            <a:endParaRPr lang="en-US" sz="2800" dirty="0">
              <a:solidFill>
                <a:srgbClr val="E60000"/>
              </a:solidFill>
              <a:cs typeface="Titr" panose="00000700000000000000" pitchFamily="2" charset="-78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512256" y="2099157"/>
            <a:ext cx="2174347" cy="197399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fa-IR" sz="4000" dirty="0" smtClean="0">
                <a:solidFill>
                  <a:srgbClr val="C00000"/>
                </a:solidFill>
                <a:cs typeface="Titr" panose="00000700000000000000" pitchFamily="2" charset="-78"/>
              </a:rPr>
              <a:t>5/5 %</a:t>
            </a:r>
          </a:p>
          <a:p>
            <a:pPr algn="l"/>
            <a:r>
              <a:rPr lang="fa-IR" sz="2000" dirty="0" smtClean="0">
                <a:cs typeface="Titr" panose="00000700000000000000" pitchFamily="2" charset="-78"/>
              </a:rPr>
              <a:t>مردم سراسر جهان با کم شنوایی ناتوان کننده زندگی می کنند</a:t>
            </a:r>
            <a:endParaRPr lang="en-US" sz="2000" dirty="0">
              <a:cs typeface="Titr" panose="00000700000000000000" pitchFamily="2" charset="-78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59967" y="4053013"/>
            <a:ext cx="4656325" cy="73390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>
                <a:solidFill>
                  <a:srgbClr val="E00000"/>
                </a:solidFill>
                <a:cs typeface="Titr" panose="00000700000000000000" pitchFamily="2" charset="-78"/>
              </a:rPr>
              <a:t>اجرای راه حل های مراقبت از </a:t>
            </a:r>
            <a:r>
              <a:rPr lang="fa-IR" sz="2000" dirty="0" smtClean="0">
                <a:solidFill>
                  <a:srgbClr val="E00000"/>
                </a:solidFill>
                <a:cs typeface="Titr" panose="00000700000000000000" pitchFamily="2" charset="-78"/>
              </a:rPr>
              <a:t>شنوایی در </a:t>
            </a:r>
            <a:r>
              <a:rPr lang="fa-IR" sz="2000" dirty="0">
                <a:solidFill>
                  <a:srgbClr val="E00000"/>
                </a:solidFill>
                <a:cs typeface="Titr" panose="00000700000000000000" pitchFamily="2" charset="-78"/>
              </a:rPr>
              <a:t>هر مرحله از </a:t>
            </a:r>
            <a:r>
              <a:rPr lang="fa-IR" sz="2000" dirty="0" smtClean="0">
                <a:solidFill>
                  <a:srgbClr val="E00000"/>
                </a:solidFill>
                <a:cs typeface="Titr" panose="00000700000000000000" pitchFamily="2" charset="-78"/>
              </a:rPr>
              <a:t>زندگی می تواند </a:t>
            </a:r>
            <a:endParaRPr lang="en-US" sz="2000" dirty="0">
              <a:solidFill>
                <a:srgbClr val="E00000"/>
              </a:solidFill>
              <a:cs typeface="Titr" panose="00000700000000000000" pitchFamily="2" charset="-78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59967" y="6620705"/>
            <a:ext cx="1812828" cy="145877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dirty="0">
                <a:solidFill>
                  <a:schemeClr val="tx1"/>
                </a:solidFill>
                <a:cs typeface="Titr" panose="00000700000000000000" pitchFamily="2" charset="-78"/>
              </a:rPr>
              <a:t>از </a:t>
            </a:r>
            <a:r>
              <a:rPr lang="fa-IR" dirty="0" smtClean="0">
                <a:solidFill>
                  <a:schemeClr val="tx1"/>
                </a:solidFill>
                <a:cs typeface="Titr" panose="00000700000000000000" pitchFamily="2" charset="-78"/>
              </a:rPr>
              <a:t>کم </a:t>
            </a:r>
            <a:r>
              <a:rPr lang="fa-IR" dirty="0">
                <a:solidFill>
                  <a:schemeClr val="tx1"/>
                </a:solidFill>
                <a:cs typeface="Titr" panose="00000700000000000000" pitchFamily="2" charset="-78"/>
              </a:rPr>
              <a:t>شنوایی جلوگیری کنید تا سرعت رشد سریع آن کم شود</a:t>
            </a:r>
            <a:endParaRPr lang="en-US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1972795" y="6697049"/>
            <a:ext cx="1812828" cy="145877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chemeClr val="tx1"/>
                </a:solidFill>
                <a:cs typeface="Titr" panose="00000700000000000000" pitchFamily="2" charset="-78"/>
              </a:rPr>
              <a:t>کم </a:t>
            </a:r>
            <a:r>
              <a:rPr lang="fa-IR" dirty="0">
                <a:solidFill>
                  <a:schemeClr val="tx1"/>
                </a:solidFill>
                <a:cs typeface="Titr" panose="00000700000000000000" pitchFamily="2" charset="-78"/>
              </a:rPr>
              <a:t>شنوایی را برطرف کنید تا همه شانس </a:t>
            </a:r>
            <a:r>
              <a:rPr lang="fa-IR" dirty="0" smtClean="0">
                <a:solidFill>
                  <a:schemeClr val="tx1"/>
                </a:solidFill>
                <a:cs typeface="Titr" panose="00000700000000000000" pitchFamily="2" charset="-78"/>
              </a:rPr>
              <a:t>برقراری زندگی </a:t>
            </a:r>
            <a:r>
              <a:rPr lang="fa-IR" dirty="0">
                <a:solidFill>
                  <a:schemeClr val="tx1"/>
                </a:solidFill>
                <a:cs typeface="Titr" panose="00000700000000000000" pitchFamily="2" charset="-78"/>
              </a:rPr>
              <a:t>کامل و سالم را داشته باشند</a:t>
            </a:r>
            <a:endParaRPr lang="en-US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3945589" y="6608843"/>
            <a:ext cx="1472572" cy="145877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dirty="0">
                <a:solidFill>
                  <a:schemeClr val="tx1"/>
                </a:solidFill>
                <a:cs typeface="Titr" panose="00000700000000000000" pitchFamily="2" charset="-78"/>
              </a:rPr>
              <a:t>دستاوردهای اقتصادی را برای جامعه به ارمغان بیاورد</a:t>
            </a:r>
            <a:endParaRPr lang="en-US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71936" y="8377280"/>
            <a:ext cx="2722246" cy="34258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800" dirty="0" smtClean="0">
                <a:solidFill>
                  <a:schemeClr val="bg1"/>
                </a:solidFill>
                <a:cs typeface="Titr" panose="00000700000000000000" pitchFamily="2" charset="-78"/>
              </a:rPr>
              <a:t>توصیه ها</a:t>
            </a:r>
            <a:endParaRPr lang="en-US" sz="2800" dirty="0">
              <a:solidFill>
                <a:schemeClr val="bg1"/>
              </a:solidFill>
              <a:cs typeface="Titr" panose="00000700000000000000" pitchFamily="2" charset="-78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2979401" y="8377280"/>
            <a:ext cx="1925366" cy="36854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solidFill>
                  <a:schemeClr val="bg1"/>
                </a:solidFill>
                <a:cs typeface="Titr" panose="00000700000000000000" pitchFamily="2" charset="-78"/>
              </a:rPr>
              <a:t>برای اقدام</a:t>
            </a:r>
            <a:endParaRPr lang="en-US" sz="2000" dirty="0">
              <a:solidFill>
                <a:schemeClr val="bg1"/>
              </a:solidFill>
              <a:cs typeface="Titr" panose="00000700000000000000" pitchFamily="2" charset="-78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6051416" y="2319611"/>
            <a:ext cx="2064845" cy="1535069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b="1" dirty="0" smtClean="0">
                <a:solidFill>
                  <a:schemeClr val="tx1"/>
                </a:solidFill>
                <a:latin typeface="BNazanin"/>
                <a:cs typeface="Titr" panose="00000700000000000000" pitchFamily="2" charset="-78"/>
              </a:rPr>
              <a:t>شمار افراد دچار </a:t>
            </a:r>
          </a:p>
          <a:p>
            <a:pPr algn="ctr" rtl="1"/>
            <a:r>
              <a:rPr lang="fa-IR" sz="2000" b="1" dirty="0" smtClean="0">
                <a:solidFill>
                  <a:schemeClr val="tx1"/>
                </a:solidFill>
                <a:latin typeface="BNazanin"/>
                <a:cs typeface="Titr" panose="00000700000000000000" pitchFamily="2" charset="-78"/>
              </a:rPr>
              <a:t>کم شنوایی</a:t>
            </a:r>
          </a:p>
          <a:p>
            <a:pPr algn="ctr" rtl="1"/>
            <a:r>
              <a:rPr lang="fa-IR" sz="2400" dirty="0" smtClean="0">
                <a:solidFill>
                  <a:srgbClr val="C00000"/>
                </a:solidFill>
                <a:cs typeface="Titr" panose="00000700000000000000" pitchFamily="2" charset="-78"/>
              </a:rPr>
              <a:t>به سرعت در حال افزایش است </a:t>
            </a:r>
            <a:endParaRPr lang="en-US" sz="2400" dirty="0">
              <a:solidFill>
                <a:srgbClr val="C00000"/>
              </a:solidFill>
              <a:cs typeface="Titr" panose="00000700000000000000" pitchFamily="2" charset="-78"/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7979318" y="2362752"/>
            <a:ext cx="3130485" cy="57359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b="1" dirty="0" smtClean="0">
                <a:solidFill>
                  <a:schemeClr val="tx1"/>
                </a:solidFill>
                <a:latin typeface="BNazanin"/>
                <a:cs typeface="Titr" panose="00000700000000000000" pitchFamily="2" charset="-78"/>
              </a:rPr>
              <a:t>اکثریت </a:t>
            </a:r>
            <a:r>
              <a:rPr lang="fa-IR" sz="2000" b="1" dirty="0">
                <a:solidFill>
                  <a:schemeClr val="tx1"/>
                </a:solidFill>
                <a:latin typeface="BNazanin"/>
                <a:cs typeface="Titr" panose="00000700000000000000" pitchFamily="2" charset="-78"/>
              </a:rPr>
              <a:t>افراد مبتلا </a:t>
            </a:r>
            <a:r>
              <a:rPr lang="fa-IR" sz="2000" b="1" dirty="0" smtClean="0">
                <a:solidFill>
                  <a:schemeClr val="tx1"/>
                </a:solidFill>
                <a:latin typeface="BNazanin"/>
                <a:cs typeface="Titr" panose="00000700000000000000" pitchFamily="2" charset="-78"/>
              </a:rPr>
              <a:t>به کم شنوایی</a:t>
            </a:r>
          </a:p>
        </p:txBody>
      </p:sp>
      <p:sp>
        <p:nvSpPr>
          <p:cNvPr id="3" name="Rectangle 2"/>
          <p:cNvSpPr/>
          <p:nvPr/>
        </p:nvSpPr>
        <p:spPr>
          <a:xfrm>
            <a:off x="8306021" y="2832054"/>
            <a:ext cx="2568667" cy="259924"/>
          </a:xfrm>
          <a:prstGeom prst="rect">
            <a:avLst/>
          </a:prstGeom>
          <a:solidFill>
            <a:srgbClr val="E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dirty="0">
                <a:solidFill>
                  <a:schemeClr val="bg1"/>
                </a:solidFill>
                <a:latin typeface="BNazanin"/>
                <a:cs typeface="Titr" panose="00000700000000000000" pitchFamily="2" charset="-78"/>
              </a:rPr>
              <a:t>دسترسی مناسبی به</a:t>
            </a:r>
            <a:endParaRPr lang="en-US" sz="2000" dirty="0">
              <a:solidFill>
                <a:schemeClr val="bg1"/>
              </a:solidFill>
              <a:cs typeface="Titr" panose="00000700000000000000" pitchFamily="2" charset="-78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8306020" y="3124080"/>
            <a:ext cx="2568667" cy="237605"/>
          </a:xfrm>
          <a:prstGeom prst="rect">
            <a:avLst/>
          </a:prstGeom>
          <a:solidFill>
            <a:srgbClr val="E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dirty="0">
                <a:solidFill>
                  <a:schemeClr val="bg1"/>
                </a:solidFill>
                <a:latin typeface="BNazanin"/>
                <a:cs typeface="Titr" panose="00000700000000000000" pitchFamily="2" charset="-78"/>
              </a:rPr>
              <a:t>مداخله های درمانی</a:t>
            </a:r>
            <a:endParaRPr lang="en-US" sz="2000" dirty="0">
              <a:solidFill>
                <a:schemeClr val="bg1"/>
              </a:solidFill>
              <a:cs typeface="Titr" panose="00000700000000000000" pitchFamily="2" charset="-78"/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8306021" y="3398072"/>
            <a:ext cx="2568666" cy="269707"/>
          </a:xfrm>
          <a:prstGeom prst="rect">
            <a:avLst/>
          </a:prstGeom>
          <a:solidFill>
            <a:srgbClr val="E6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2000" b="1" dirty="0">
                <a:solidFill>
                  <a:schemeClr val="bg1"/>
                </a:solidFill>
                <a:latin typeface="BNazanin"/>
                <a:cs typeface="Titr" panose="00000700000000000000" pitchFamily="2" charset="-78"/>
              </a:rPr>
              <a:t>ندارند</a:t>
            </a:r>
            <a:endParaRPr lang="en-US" sz="2000" dirty="0">
              <a:solidFill>
                <a:schemeClr val="bg1"/>
              </a:solidFill>
              <a:cs typeface="Titr" panose="00000700000000000000" pitchFamily="2" charset="-78"/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5810390" y="4053013"/>
            <a:ext cx="4656325" cy="733903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000" dirty="0" smtClean="0">
                <a:solidFill>
                  <a:srgbClr val="E00000"/>
                </a:solidFill>
                <a:cs typeface="Titr" panose="00000700000000000000" pitchFamily="2" charset="-78"/>
              </a:rPr>
              <a:t>کم </a:t>
            </a:r>
            <a:r>
              <a:rPr lang="fa-IR" sz="2000" dirty="0">
                <a:solidFill>
                  <a:srgbClr val="E00000"/>
                </a:solidFill>
                <a:cs typeface="Titr" panose="00000700000000000000" pitchFamily="2" charset="-78"/>
              </a:rPr>
              <a:t>شنوایی </a:t>
            </a:r>
            <a:r>
              <a:rPr lang="fa-IR" sz="2000" dirty="0" smtClean="0">
                <a:solidFill>
                  <a:srgbClr val="E00000"/>
                </a:solidFill>
                <a:cs typeface="Titr" panose="00000700000000000000" pitchFamily="2" charset="-78"/>
              </a:rPr>
              <a:t>رسیدگی نشده پیامدهای </a:t>
            </a:r>
            <a:r>
              <a:rPr lang="fa-IR" sz="2000" dirty="0">
                <a:solidFill>
                  <a:srgbClr val="E00000"/>
                </a:solidFill>
                <a:cs typeface="Titr" panose="00000700000000000000" pitchFamily="2" charset="-78"/>
              </a:rPr>
              <a:t>گسترده </a:t>
            </a:r>
            <a:r>
              <a:rPr lang="fa-IR" sz="2000" dirty="0" smtClean="0">
                <a:solidFill>
                  <a:srgbClr val="E00000"/>
                </a:solidFill>
                <a:cs typeface="Titr" panose="00000700000000000000" pitchFamily="2" charset="-78"/>
              </a:rPr>
              <a:t>ای در پی خواهد داشت</a:t>
            </a:r>
            <a:endParaRPr lang="en-US" sz="2000" dirty="0">
              <a:solidFill>
                <a:srgbClr val="E00000"/>
              </a:solidFill>
              <a:cs typeface="Titr" panose="00000700000000000000" pitchFamily="2" charset="-78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1257358" y="2247979"/>
            <a:ext cx="3801833" cy="122970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sz="2400" dirty="0">
                <a:solidFill>
                  <a:srgbClr val="E00000"/>
                </a:solidFill>
                <a:cs typeface="Titr" panose="00000700000000000000" pitchFamily="2" charset="-78"/>
              </a:rPr>
              <a:t>دسترسی </a:t>
            </a:r>
            <a:r>
              <a:rPr lang="fa-IR" sz="2400" dirty="0" smtClean="0">
                <a:solidFill>
                  <a:srgbClr val="E00000"/>
                </a:solidFill>
                <a:cs typeface="Titr" panose="00000700000000000000" pitchFamily="2" charset="-78"/>
              </a:rPr>
              <a:t>همگانی </a:t>
            </a:r>
            <a:r>
              <a:rPr lang="fa-IR" sz="2400" dirty="0">
                <a:solidFill>
                  <a:srgbClr val="E00000"/>
                </a:solidFill>
                <a:cs typeface="Titr" panose="00000700000000000000" pitchFamily="2" charset="-78"/>
              </a:rPr>
              <a:t>به </a:t>
            </a:r>
            <a:r>
              <a:rPr lang="fa-IR" sz="2400" dirty="0" smtClean="0">
                <a:solidFill>
                  <a:srgbClr val="E00000"/>
                </a:solidFill>
                <a:cs typeface="Titr" panose="00000700000000000000" pitchFamily="2" charset="-78"/>
              </a:rPr>
              <a:t>مراقبت های</a:t>
            </a:r>
            <a:r>
              <a:rPr lang="en-US" sz="2400" dirty="0" smtClean="0">
                <a:solidFill>
                  <a:srgbClr val="E00000"/>
                </a:solidFill>
                <a:cs typeface="Titr" panose="00000700000000000000" pitchFamily="2" charset="-78"/>
              </a:rPr>
              <a:t> </a:t>
            </a:r>
            <a:r>
              <a:rPr lang="fa-IR" sz="2400" dirty="0" smtClean="0">
                <a:solidFill>
                  <a:srgbClr val="E00000"/>
                </a:solidFill>
                <a:cs typeface="Titr" panose="00000700000000000000" pitchFamily="2" charset="-78"/>
              </a:rPr>
              <a:t>با </a:t>
            </a:r>
            <a:r>
              <a:rPr lang="fa-IR" sz="2400" dirty="0">
                <a:solidFill>
                  <a:srgbClr val="E00000"/>
                </a:solidFill>
                <a:cs typeface="Titr" panose="00000700000000000000" pitchFamily="2" charset="-78"/>
              </a:rPr>
              <a:t>کیفیت</a:t>
            </a:r>
            <a:r>
              <a:rPr lang="fa-IR" sz="2400" dirty="0" smtClean="0">
                <a:solidFill>
                  <a:srgbClr val="E00000"/>
                </a:solidFill>
                <a:cs typeface="Titr" panose="00000700000000000000" pitchFamily="2" charset="-78"/>
              </a:rPr>
              <a:t> گوش </a:t>
            </a:r>
            <a:r>
              <a:rPr lang="fa-IR" sz="2400" dirty="0">
                <a:solidFill>
                  <a:srgbClr val="E00000"/>
                </a:solidFill>
                <a:cs typeface="Titr" panose="00000700000000000000" pitchFamily="2" charset="-78"/>
              </a:rPr>
              <a:t>و </a:t>
            </a:r>
            <a:r>
              <a:rPr lang="fa-IR" sz="2400" dirty="0" smtClean="0">
                <a:solidFill>
                  <a:srgbClr val="E00000"/>
                </a:solidFill>
                <a:cs typeface="Titr" panose="00000700000000000000" pitchFamily="2" charset="-78"/>
              </a:rPr>
              <a:t>شنوایی، از طریق موارد زیر امکان پذیر است:</a:t>
            </a:r>
            <a:endParaRPr lang="en-US" sz="2400" dirty="0">
              <a:solidFill>
                <a:srgbClr val="E00000"/>
              </a:solidFill>
              <a:cs typeface="Titr" panose="00000700000000000000" pitchFamily="2" charset="-78"/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11971379" y="3562092"/>
            <a:ext cx="2560547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b="1" dirty="0" smtClean="0">
                <a:solidFill>
                  <a:schemeClr val="tx1"/>
                </a:solidFill>
                <a:cs typeface="Titr" panose="00000700000000000000" pitchFamily="2" charset="-78"/>
              </a:rPr>
              <a:t>غربالگری شنوایی و اقدامات مداخله ای بموقع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1958798" y="4251532"/>
            <a:ext cx="2606266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b="1" dirty="0" smtClean="0">
                <a:solidFill>
                  <a:schemeClr val="tx1"/>
                </a:solidFill>
                <a:cs typeface="Titr" panose="00000700000000000000" pitchFamily="2" charset="-78"/>
              </a:rPr>
              <a:t>پیشگیری از بیماری های گوش و مدیریت درمانی آنها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11971379" y="4955866"/>
            <a:ext cx="2606266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b="1" dirty="0" smtClean="0">
                <a:solidFill>
                  <a:schemeClr val="tx1"/>
                </a:solidFill>
                <a:cs typeface="Titr" panose="00000700000000000000" pitchFamily="2" charset="-78"/>
              </a:rPr>
              <a:t>دسترسی به فناوری ها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11971379" y="5659610"/>
            <a:ext cx="2606266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b="1" dirty="0" smtClean="0">
                <a:solidFill>
                  <a:schemeClr val="tx1"/>
                </a:solidFill>
                <a:cs typeface="Titr" panose="00000700000000000000" pitchFamily="2" charset="-78"/>
              </a:rPr>
              <a:t>خدمات توانبخشی شنوایی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11925660" y="6363118"/>
            <a:ext cx="2606266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b="1" dirty="0" smtClean="0">
                <a:solidFill>
                  <a:schemeClr val="tx1"/>
                </a:solidFill>
                <a:cs typeface="Titr" panose="00000700000000000000" pitchFamily="2" charset="-78"/>
              </a:rPr>
              <a:t>بهبود زمینه های ارتباطی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11971379" y="7049271"/>
            <a:ext cx="2606266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b="1" dirty="0" smtClean="0">
                <a:solidFill>
                  <a:schemeClr val="tx1"/>
                </a:solidFill>
                <a:cs typeface="Titr" panose="00000700000000000000" pitchFamily="2" charset="-78"/>
              </a:rPr>
              <a:t>کاهش سروصدا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11958798" y="7761769"/>
            <a:ext cx="2606266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b="1" dirty="0">
                <a:solidFill>
                  <a:schemeClr val="tx1"/>
                </a:solidFill>
                <a:cs typeface="Titr" panose="00000700000000000000" pitchFamily="2" charset="-78"/>
              </a:rPr>
              <a:t>تعامل بیشتر جامعه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268037" y="4788146"/>
            <a:ext cx="2467368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fa-IR" b="1" dirty="0" smtClean="0">
                <a:solidFill>
                  <a:schemeClr val="tx1"/>
                </a:solidFill>
                <a:cs typeface="Titr" panose="00000700000000000000" pitchFamily="2" charset="-78"/>
              </a:rPr>
              <a:t>تاخیر در رشد و تکامل زبان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5790921" y="5577595"/>
            <a:ext cx="1944484" cy="65359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fa-IR" b="1" dirty="0">
                <a:solidFill>
                  <a:schemeClr val="tx1"/>
                </a:solidFill>
                <a:cs typeface="Titr" panose="00000700000000000000" pitchFamily="2" charset="-78"/>
              </a:rPr>
              <a:t>افت </a:t>
            </a:r>
            <a:r>
              <a:rPr lang="fa-IR" b="1" dirty="0" smtClean="0">
                <a:solidFill>
                  <a:schemeClr val="tx1"/>
                </a:solidFill>
                <a:cs typeface="Titr" panose="00000700000000000000" pitchFamily="2" charset="-78"/>
              </a:rPr>
              <a:t>تحصیل افراد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5790921" y="6362883"/>
            <a:ext cx="1944484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r" rtl="1"/>
            <a:r>
              <a:rPr lang="fa-IR" b="1" dirty="0" smtClean="0">
                <a:solidFill>
                  <a:schemeClr val="tx1"/>
                </a:solidFill>
                <a:cs typeface="Titr" panose="00000700000000000000" pitchFamily="2" charset="-78"/>
              </a:rPr>
              <a:t>انزوای اجتماعی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8528258" y="5186079"/>
            <a:ext cx="1495770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rtl="1"/>
            <a:r>
              <a:rPr lang="fa-IR" b="1" dirty="0" smtClean="0">
                <a:solidFill>
                  <a:schemeClr val="tx1"/>
                </a:solidFill>
                <a:cs typeface="Titr" panose="00000700000000000000" pitchFamily="2" charset="-78"/>
              </a:rPr>
              <a:t>نقصان شناختی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528258" y="5967982"/>
            <a:ext cx="2479394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rtl="1"/>
            <a:r>
              <a:rPr lang="fa-IR" b="1" dirty="0" smtClean="0">
                <a:solidFill>
                  <a:schemeClr val="tx1"/>
                </a:solidFill>
                <a:cs typeface="Titr" panose="00000700000000000000" pitchFamily="2" charset="-78"/>
              </a:rPr>
              <a:t>خطر بالاتر آسیب دیدگی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8528258" y="6784674"/>
            <a:ext cx="1495770" cy="6417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rtl="1"/>
            <a:r>
              <a:rPr lang="fa-IR" b="1" dirty="0">
                <a:solidFill>
                  <a:schemeClr val="tx1"/>
                </a:solidFill>
                <a:cs typeface="Titr" panose="00000700000000000000" pitchFamily="2" charset="-78"/>
              </a:rPr>
              <a:t>افزایش فقر</a:t>
            </a:r>
            <a:endParaRPr lang="en-US" b="1" dirty="0">
              <a:solidFill>
                <a:schemeClr val="tx1"/>
              </a:solidFill>
              <a:cs typeface="Titr" panose="00000700000000000000" pitchFamily="2" charset="-78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5578127" y="7351009"/>
            <a:ext cx="5251982" cy="119522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chemeClr val="tx1"/>
                </a:solidFill>
                <a:cs typeface="Titr" panose="00000700000000000000" pitchFamily="2" charset="-78"/>
              </a:rPr>
              <a:t>کم </a:t>
            </a:r>
            <a:r>
              <a:rPr lang="fa-IR" dirty="0">
                <a:solidFill>
                  <a:schemeClr val="tx1"/>
                </a:solidFill>
                <a:cs typeface="Titr" panose="00000700000000000000" pitchFamily="2" charset="-78"/>
              </a:rPr>
              <a:t>شنوایی برای </a:t>
            </a:r>
            <a:r>
              <a:rPr lang="fa-IR" dirty="0" smtClean="0">
                <a:solidFill>
                  <a:schemeClr val="tx1"/>
                </a:solidFill>
                <a:cs typeface="Titr" panose="00000700000000000000" pitchFamily="2" charset="-78"/>
              </a:rPr>
              <a:t>جوامع مختلف سراسر </a:t>
            </a:r>
            <a:r>
              <a:rPr lang="fa-IR" dirty="0">
                <a:solidFill>
                  <a:schemeClr val="tx1"/>
                </a:solidFill>
                <a:cs typeface="Titr" panose="00000700000000000000" pitchFamily="2" charset="-78"/>
              </a:rPr>
              <a:t>جهان گران است </a:t>
            </a:r>
            <a:r>
              <a:rPr lang="fa-IR" dirty="0" smtClean="0">
                <a:solidFill>
                  <a:schemeClr val="tx1"/>
                </a:solidFill>
                <a:cs typeface="Titr" panose="00000700000000000000" pitchFamily="2" charset="-78"/>
              </a:rPr>
              <a:t>و</a:t>
            </a:r>
          </a:p>
          <a:p>
            <a:pPr algn="ctr" rtl="1"/>
            <a:r>
              <a:rPr lang="fa-IR" dirty="0" smtClean="0">
                <a:solidFill>
                  <a:schemeClr val="tx1"/>
                </a:solidFill>
                <a:cs typeface="Titr" panose="00000700000000000000" pitchFamily="2" charset="-78"/>
              </a:rPr>
              <a:t> </a:t>
            </a:r>
            <a:r>
              <a:rPr lang="fa-IR" dirty="0">
                <a:solidFill>
                  <a:schemeClr val="tx1"/>
                </a:solidFill>
                <a:cs typeface="Titr" panose="00000700000000000000" pitchFamily="2" charset="-78"/>
              </a:rPr>
              <a:t>هزینه های </a:t>
            </a:r>
            <a:r>
              <a:rPr lang="fa-IR" dirty="0" smtClean="0">
                <a:solidFill>
                  <a:schemeClr val="tx1"/>
                </a:solidFill>
                <a:cs typeface="Titr" panose="00000700000000000000" pitchFamily="2" charset="-78"/>
              </a:rPr>
              <a:t>مربوط به آن </a:t>
            </a:r>
            <a:r>
              <a:rPr lang="fa-IR" dirty="0">
                <a:solidFill>
                  <a:schemeClr val="tx1"/>
                </a:solidFill>
                <a:cs typeface="Titr" panose="00000700000000000000" pitchFamily="2" charset="-78"/>
              </a:rPr>
              <a:t>نیز </a:t>
            </a:r>
            <a:r>
              <a:rPr lang="fa-IR" dirty="0" smtClean="0">
                <a:solidFill>
                  <a:schemeClr val="tx1"/>
                </a:solidFill>
                <a:cs typeface="Titr" panose="00000700000000000000" pitchFamily="2" charset="-78"/>
              </a:rPr>
              <a:t>بسیار بالا می باشد</a:t>
            </a:r>
            <a:endParaRPr lang="en-US" dirty="0" smtClean="0">
              <a:solidFill>
                <a:schemeClr val="tx1"/>
              </a:solidFill>
              <a:cs typeface="Titr" panose="00000700000000000000" pitchFamily="2" charset="-78"/>
            </a:endParaRPr>
          </a:p>
          <a:p>
            <a:pPr algn="ctr" rtl="1"/>
            <a:endParaRPr lang="en-US" sz="1200" dirty="0" smtClean="0">
              <a:solidFill>
                <a:schemeClr val="tx1"/>
              </a:solidFill>
              <a:cs typeface="Titr" panose="00000700000000000000" pitchFamily="2" charset="-78"/>
            </a:endParaRPr>
          </a:p>
          <a:p>
            <a:pPr algn="ctr" rtl="1"/>
            <a:r>
              <a:rPr lang="fa-IR" sz="2400" dirty="0" smtClean="0">
                <a:solidFill>
                  <a:schemeClr val="tx1"/>
                </a:solidFill>
                <a:cs typeface="Titr" panose="00000700000000000000" pitchFamily="2" charset="-78"/>
              </a:rPr>
              <a:t>و سالانه 980 میلیارد دلار هزینه تحمیل می کند</a:t>
            </a:r>
            <a:r>
              <a:rPr lang="fa-IR" dirty="0" smtClean="0">
                <a:solidFill>
                  <a:schemeClr val="tx1"/>
                </a:solidFill>
                <a:cs typeface="Titr" panose="00000700000000000000" pitchFamily="2" charset="-78"/>
              </a:rPr>
              <a:t>.</a:t>
            </a:r>
          </a:p>
        </p:txBody>
      </p:sp>
      <p:sp>
        <p:nvSpPr>
          <p:cNvPr id="66" name="Rectangle 65"/>
          <p:cNvSpPr/>
          <p:nvPr/>
        </p:nvSpPr>
        <p:spPr>
          <a:xfrm>
            <a:off x="11556599" y="1224700"/>
            <a:ext cx="1329407" cy="930729"/>
          </a:xfrm>
          <a:prstGeom prst="rect">
            <a:avLst/>
          </a:prstGeom>
          <a:solidFill>
            <a:srgbClr val="DF0000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solidFill>
                  <a:schemeClr val="bg1"/>
                </a:solidFill>
                <a:cs typeface="Titr" panose="00000700000000000000" pitchFamily="2" charset="-78"/>
              </a:rPr>
              <a:t>اولین </a:t>
            </a:r>
            <a:r>
              <a:rPr lang="fa-IR" sz="2000" b="1" dirty="0" smtClean="0">
                <a:solidFill>
                  <a:schemeClr val="bg1"/>
                </a:solidFill>
                <a:cs typeface="Nazanin" panose="00000400000000000000" pitchFamily="2" charset="-78"/>
              </a:rPr>
              <a:t>گزارش</a:t>
            </a:r>
            <a:r>
              <a:rPr lang="fa-IR" dirty="0" smtClean="0">
                <a:solidFill>
                  <a:schemeClr val="bg1"/>
                </a:solidFill>
                <a:cs typeface="Titr" panose="00000700000000000000" pitchFamily="2" charset="-78"/>
              </a:rPr>
              <a:t> </a:t>
            </a:r>
          </a:p>
          <a:p>
            <a:pPr algn="ctr" rtl="1"/>
            <a:r>
              <a:rPr lang="fa-IR" sz="2000" dirty="0" smtClean="0">
                <a:solidFill>
                  <a:schemeClr val="bg1"/>
                </a:solidFill>
                <a:cs typeface="Titr" panose="00000700000000000000" pitchFamily="2" charset="-78"/>
              </a:rPr>
              <a:t>جهانی</a:t>
            </a:r>
            <a:r>
              <a:rPr lang="fa-IR" sz="1600" dirty="0" smtClean="0">
                <a:solidFill>
                  <a:schemeClr val="bg1"/>
                </a:solidFill>
                <a:cs typeface="Titr" panose="00000700000000000000" pitchFamily="2" charset="-78"/>
              </a:rPr>
              <a:t> </a:t>
            </a:r>
          </a:p>
          <a:p>
            <a:pPr algn="ctr" rtl="1"/>
            <a:r>
              <a:rPr lang="fa-IR" sz="2000" dirty="0" smtClean="0">
                <a:solidFill>
                  <a:schemeClr val="bg1"/>
                </a:solidFill>
                <a:cs typeface="Titr" panose="00000700000000000000" pitchFamily="2" charset="-78"/>
              </a:rPr>
              <a:t>شنوایی</a:t>
            </a:r>
            <a:endParaRPr lang="en-US" sz="1600" dirty="0">
              <a:solidFill>
                <a:schemeClr val="bg1"/>
              </a:solidFill>
              <a:cs typeface="Titr" panose="000007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9157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510</TotalTime>
  <Words>283</Words>
  <Application>Microsoft Office PowerPoint</Application>
  <PresentationFormat>Custom</PresentationFormat>
  <Paragraphs>52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Khawndao - Inis Communication</dc:creator>
  <cp:lastModifiedBy>almas</cp:lastModifiedBy>
  <cp:revision>32</cp:revision>
  <dcterms:created xsi:type="dcterms:W3CDTF">2020-12-18T09:19:45Z</dcterms:created>
  <dcterms:modified xsi:type="dcterms:W3CDTF">2021-03-27T06:26:10Z</dcterms:modified>
</cp:coreProperties>
</file>