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305" r:id="rId2"/>
    <p:sldId id="256" r:id="rId3"/>
    <p:sldId id="306" r:id="rId4"/>
    <p:sldId id="358" r:id="rId5"/>
    <p:sldId id="359" r:id="rId6"/>
    <p:sldId id="308" r:id="rId7"/>
    <p:sldId id="309" r:id="rId8"/>
    <p:sldId id="310" r:id="rId9"/>
    <p:sldId id="311" r:id="rId10"/>
    <p:sldId id="313" r:id="rId11"/>
    <p:sldId id="314" r:id="rId12"/>
    <p:sldId id="315" r:id="rId13"/>
    <p:sldId id="316" r:id="rId14"/>
    <p:sldId id="317" r:id="rId15"/>
    <p:sldId id="318" r:id="rId16"/>
    <p:sldId id="361" r:id="rId17"/>
    <p:sldId id="324" r:id="rId18"/>
    <p:sldId id="325" r:id="rId19"/>
    <p:sldId id="326" r:id="rId20"/>
    <p:sldId id="327" r:id="rId21"/>
    <p:sldId id="352" r:id="rId22"/>
    <p:sldId id="328" r:id="rId23"/>
    <p:sldId id="329" r:id="rId24"/>
    <p:sldId id="353" r:id="rId25"/>
    <p:sldId id="354" r:id="rId26"/>
    <p:sldId id="355" r:id="rId27"/>
    <p:sldId id="356" r:id="rId28"/>
    <p:sldId id="357" r:id="rId29"/>
    <p:sldId id="330" r:id="rId30"/>
    <p:sldId id="331" r:id="rId31"/>
    <p:sldId id="332" r:id="rId32"/>
    <p:sldId id="333" r:id="rId33"/>
    <p:sldId id="334" r:id="rId34"/>
    <p:sldId id="335" r:id="rId35"/>
    <p:sldId id="338" r:id="rId36"/>
    <p:sldId id="339" r:id="rId37"/>
    <p:sldId id="336" r:id="rId38"/>
    <p:sldId id="337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6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غريب نواز آقاي حسن" initials="غريب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62B1C"/>
    <a:srgbClr val="AC3724"/>
    <a:srgbClr val="F3E80B"/>
    <a:srgbClr val="D4A41E"/>
    <a:srgbClr val="1C7D94"/>
    <a:srgbClr val="30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0" autoAdjust="0"/>
    <p:restoredTop sz="94660"/>
  </p:normalViewPr>
  <p:slideViewPr>
    <p:cSldViewPr snapToGrid="0">
      <p:cViewPr>
        <p:scale>
          <a:sx n="97" d="100"/>
          <a:sy n="97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BD-5EBC-4291-B3B1-E88DB48D367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741302C-22C3-4F65-84C2-1E45077B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5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BD-5EBC-4291-B3B1-E88DB48D367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41302C-22C3-4F65-84C2-1E45077B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9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BD-5EBC-4291-B3B1-E88DB48D367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41302C-22C3-4F65-84C2-1E45077BFAE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418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BD-5EBC-4291-B3B1-E88DB48D367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41302C-22C3-4F65-84C2-1E45077B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0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BD-5EBC-4291-B3B1-E88DB48D367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41302C-22C3-4F65-84C2-1E45077BFAE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5517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BD-5EBC-4291-B3B1-E88DB48D367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41302C-22C3-4F65-84C2-1E45077B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09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BD-5EBC-4291-B3B1-E88DB48D367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302C-22C3-4F65-84C2-1E45077B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34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BD-5EBC-4291-B3B1-E88DB48D367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302C-22C3-4F65-84C2-1E45077B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BD-5EBC-4291-B3B1-E88DB48D367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302C-22C3-4F65-84C2-1E45077B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0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BD-5EBC-4291-B3B1-E88DB48D367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41302C-22C3-4F65-84C2-1E45077B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1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BD-5EBC-4291-B3B1-E88DB48D367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41302C-22C3-4F65-84C2-1E45077B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6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BD-5EBC-4291-B3B1-E88DB48D367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41302C-22C3-4F65-84C2-1E45077B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4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BD-5EBC-4291-B3B1-E88DB48D367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302C-22C3-4F65-84C2-1E45077B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5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BD-5EBC-4291-B3B1-E88DB48D367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302C-22C3-4F65-84C2-1E45077B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BD-5EBC-4291-B3B1-E88DB48D367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302C-22C3-4F65-84C2-1E45077B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2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BD-5EBC-4291-B3B1-E88DB48D367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41302C-22C3-4F65-84C2-1E45077B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5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542BD-5EBC-4291-B3B1-E88DB48D367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741302C-22C3-4F65-84C2-1E45077B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94" y="-25400"/>
            <a:ext cx="8235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9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-951729" y="34886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304800" y="3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956" y="806067"/>
            <a:ext cx="8911687" cy="1280890"/>
          </a:xfrm>
        </p:spPr>
        <p:txBody>
          <a:bodyPr/>
          <a:lstStyle/>
          <a:p>
            <a:pPr algn="r" rtl="1"/>
            <a:r>
              <a:rPr lang="fa-IR" dirty="0" err="1" smtClean="0">
                <a:cs typeface="B Titr" panose="00000700000000000000" pitchFamily="2" charset="-78"/>
              </a:rPr>
              <a:t>فعالسازی</a:t>
            </a:r>
            <a:r>
              <a:rPr lang="fa-IR" dirty="0" smtClean="0">
                <a:cs typeface="B Titr" panose="00000700000000000000" pitchFamily="2" charset="-78"/>
              </a:rPr>
              <a:t> دستگاه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49" y="2131024"/>
            <a:ext cx="9516299" cy="52109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78778" y="3334795"/>
            <a:ext cx="2064964" cy="1907271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en-US" sz="11300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5063518" y="3290728"/>
            <a:ext cx="2064964" cy="1907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Wingdings 3" charset="2"/>
              <a:buNone/>
            </a:pPr>
            <a:r>
              <a:rPr lang="en-US" sz="11300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5048258" y="3231972"/>
            <a:ext cx="2064964" cy="1907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Wingdings 3" charset="2"/>
              <a:buNone/>
            </a:pPr>
            <a:r>
              <a:rPr lang="en-US" sz="11300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206" y="3411914"/>
            <a:ext cx="6071929" cy="16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8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-951729" y="34886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304800" y="3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956" y="806067"/>
            <a:ext cx="8911687" cy="1280890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تنظیم فرمت تاریخ</a:t>
            </a:r>
            <a:endParaRPr lang="en-US" dirty="0">
              <a:cs typeface="B Titr" panose="00000700000000000000" pitchFamily="2" charset="-7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721167" y="2316479"/>
            <a:ext cx="9199084" cy="4403809"/>
            <a:chOff x="0" y="0"/>
            <a:chExt cx="4657725" cy="222524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57725" cy="21755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2820838" y="1130061"/>
              <a:ext cx="1769350" cy="517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fa-I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برای تغییر فرمت تقویم </a:t>
              </a:r>
              <a:r>
                <a:rPr lang="en-US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READ</a:t>
              </a:r>
              <a:r>
                <a:rPr lang="fa-I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 را فشار دهید.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5993" y="1759789"/>
              <a:ext cx="2009775" cy="465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rtl="1">
                <a:spcAft>
                  <a:spcPts val="0"/>
                </a:spcAft>
              </a:pPr>
              <a:r>
                <a:rPr lang="fa-I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سپس برای ذخیره فرمت تقویم دکمه </a:t>
              </a:r>
              <a:r>
                <a:rPr lang="en-US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SET</a:t>
              </a:r>
              <a:r>
                <a:rPr lang="fa-I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 را بفشارید.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rtl="1">
                <a:spcAft>
                  <a:spcPts val="0"/>
                </a:spcAft>
              </a:pPr>
              <a:r>
                <a:rPr lang="fa-IR" sz="1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 </a:t>
              </a:r>
              <a:endPara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721167" y="1395332"/>
            <a:ext cx="6676221" cy="1193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fa-IR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فرمت تاریخ را بر روی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dd.mm.yyyy</a:t>
            </a:r>
            <a:r>
              <a:rPr lang="fa-IR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تنظیم کنید</a:t>
            </a:r>
            <a:endParaRPr lang="en-US" sz="2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>
              <a:spcAft>
                <a:spcPts val="0"/>
              </a:spcAft>
            </a:pPr>
            <a:r>
              <a:rPr lang="fa-IR" sz="1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9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722395" y="349968"/>
            <a:ext cx="7261740" cy="2470349"/>
            <a:chOff x="0" y="0"/>
            <a:chExt cx="3524250" cy="1310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24250" cy="1310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06374" y="822003"/>
              <a:ext cx="1725295" cy="474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rtl="1">
                <a:spcAft>
                  <a:spcPts val="0"/>
                </a:spcAft>
              </a:pPr>
              <a:r>
                <a:rPr lang="fa-I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برای تغییر عدد دکمه 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READ</a:t>
              </a:r>
              <a:r>
                <a:rPr lang="fa-I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 را فشار دهید.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rtl="1">
                <a:spcAft>
                  <a:spcPts val="0"/>
                </a:spcAft>
              </a:pPr>
              <a:r>
                <a:rPr lang="fa-IR" sz="1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 </a:t>
              </a:r>
              <a:endPara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43159" y="3400669"/>
            <a:ext cx="7127456" cy="3191204"/>
            <a:chOff x="0" y="0"/>
            <a:chExt cx="3444240" cy="18027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44240" cy="18027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767608" y="1181081"/>
              <a:ext cx="1725295" cy="474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rtl="1">
                <a:spcAft>
                  <a:spcPts val="0"/>
                </a:spcAft>
              </a:pPr>
              <a:r>
                <a:rPr lang="fa-I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برای تائید دکمه 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SET</a:t>
              </a:r>
              <a:r>
                <a:rPr lang="fa-I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 را فشار دهید.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rtl="1">
                <a:spcAft>
                  <a:spcPts val="0"/>
                </a:spcAft>
              </a:pPr>
              <a:r>
                <a:rPr lang="fa-IR" sz="1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 </a:t>
              </a:r>
              <a:endPara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7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707" y="418188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February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589212" y="1264555"/>
            <a:ext cx="7695591" cy="4980154"/>
            <a:chOff x="2589212" y="1264555"/>
            <a:chExt cx="7695591" cy="4980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9212" y="1264555"/>
              <a:ext cx="7695591" cy="498015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339988" y="5486400"/>
              <a:ext cx="805218" cy="736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89212" y="1264555"/>
            <a:ext cx="7695591" cy="4999768"/>
            <a:chOff x="2589212" y="1116183"/>
            <a:chExt cx="7743739" cy="510719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9212" y="1116183"/>
              <a:ext cx="7743739" cy="510719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339988" y="5418160"/>
              <a:ext cx="805218" cy="736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89213" y="1209949"/>
            <a:ext cx="7695590" cy="4876953"/>
            <a:chOff x="2589213" y="1209949"/>
            <a:chExt cx="7695590" cy="487695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9213" y="1209949"/>
              <a:ext cx="7695590" cy="486967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339988" y="5503337"/>
              <a:ext cx="789325" cy="5835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89211" y="1191640"/>
            <a:ext cx="7672725" cy="4937638"/>
            <a:chOff x="2589211" y="1191640"/>
            <a:chExt cx="7672725" cy="493763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9211" y="1191640"/>
              <a:ext cx="7672725" cy="4895262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258103" y="5407801"/>
              <a:ext cx="966746" cy="721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89211" y="1170923"/>
            <a:ext cx="7700316" cy="4958355"/>
            <a:chOff x="2589211" y="1170923"/>
            <a:chExt cx="7700316" cy="495835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89211" y="1170923"/>
              <a:ext cx="7700316" cy="4958355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339988" y="5407801"/>
              <a:ext cx="789325" cy="679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84487" y="1214556"/>
            <a:ext cx="7726230" cy="4911372"/>
            <a:chOff x="2584487" y="1214556"/>
            <a:chExt cx="7726230" cy="49113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84487" y="1214556"/>
              <a:ext cx="7726230" cy="4872346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329102" y="5476041"/>
              <a:ext cx="800211" cy="649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627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707" y="418188"/>
            <a:ext cx="8911687" cy="1280890"/>
          </a:xfrm>
        </p:spPr>
        <p:txBody>
          <a:bodyPr/>
          <a:lstStyle/>
          <a:p>
            <a:pPr algn="ctr" rtl="1"/>
            <a:r>
              <a:rPr lang="fa-I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تنظیم ساعت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13:47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64977" y="1305838"/>
            <a:ext cx="8557145" cy="5552162"/>
            <a:chOff x="1964977" y="1305838"/>
            <a:chExt cx="8557145" cy="55521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4977" y="1305838"/>
              <a:ext cx="8557145" cy="543314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944203" y="5911222"/>
              <a:ext cx="805218" cy="946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64977" y="1308148"/>
            <a:ext cx="8440309" cy="5430836"/>
            <a:chOff x="1964977" y="1308148"/>
            <a:chExt cx="8440309" cy="54308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4977" y="1308148"/>
              <a:ext cx="8440309" cy="529736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889613" y="5911222"/>
              <a:ext cx="805218" cy="827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48140" y="1305838"/>
            <a:ext cx="8606023" cy="5433146"/>
            <a:chOff x="1848140" y="1305838"/>
            <a:chExt cx="8606023" cy="543314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8140" y="1305838"/>
              <a:ext cx="8606023" cy="5433146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3944203" y="6045958"/>
              <a:ext cx="805218" cy="693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48140" y="1297342"/>
            <a:ext cx="8557146" cy="5441642"/>
            <a:chOff x="1848140" y="1297342"/>
            <a:chExt cx="8557146" cy="544164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8140" y="1297342"/>
              <a:ext cx="8557146" cy="5414852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889613" y="5926942"/>
              <a:ext cx="805218" cy="812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261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624110"/>
            <a:ext cx="9962866" cy="5763042"/>
          </a:xfrm>
        </p:spPr>
        <p:txBody>
          <a:bodyPr>
            <a:normAutofit fontScale="850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8000" b="1" dirty="0">
                <a:cs typeface="B Titr" panose="00000700000000000000" pitchFamily="2" charset="-78"/>
              </a:rPr>
              <a:t>به محض اینکه آخرین عدد زمان تنظیم شود، فعالسازی دستگاه </a:t>
            </a:r>
            <a:r>
              <a:rPr lang="ar-SA" sz="8000" b="1" dirty="0">
                <a:solidFill>
                  <a:srgbClr val="FF0000"/>
                </a:solidFill>
                <a:cs typeface="B Titr" panose="00000700000000000000" pitchFamily="2" charset="-78"/>
              </a:rPr>
              <a:t>کامل</a:t>
            </a:r>
            <a:r>
              <a:rPr lang="ar-SA" sz="8000" b="1" dirty="0">
                <a:cs typeface="B Titr" panose="00000700000000000000" pitchFamily="2" charset="-78"/>
              </a:rPr>
              <a:t> شده </a:t>
            </a:r>
            <a:r>
              <a:rPr lang="ar-SA" sz="8000" b="1" dirty="0" smtClean="0">
                <a:cs typeface="B Titr" panose="00000700000000000000" pitchFamily="2" charset="-78"/>
              </a:rPr>
              <a:t>است</a:t>
            </a:r>
            <a:r>
              <a:rPr lang="fa-IR" sz="8000" b="1" dirty="0" smtClean="0">
                <a:cs typeface="B Titr" panose="00000700000000000000" pitchFamily="2" charset="-78"/>
              </a:rPr>
              <a:t> و دستگاه وارد حالت </a:t>
            </a:r>
            <a:r>
              <a:rPr lang="en-US" sz="8000" b="1" dirty="0" smtClean="0">
                <a:cs typeface="B Titr" panose="00000700000000000000" pitchFamily="2" charset="-78"/>
              </a:rPr>
              <a:t>LOC</a:t>
            </a:r>
            <a:r>
              <a:rPr lang="fa-IR" sz="8000" b="1" dirty="0" smtClean="0">
                <a:cs typeface="B Titr" panose="00000700000000000000" pitchFamily="2" charset="-78"/>
              </a:rPr>
              <a:t> می شود</a:t>
            </a:r>
            <a:r>
              <a:rPr lang="ar-SA" sz="8000" b="1" dirty="0" smtClean="0">
                <a:cs typeface="B Titr" panose="00000700000000000000" pitchFamily="2" charset="-78"/>
              </a:rPr>
              <a:t>.</a:t>
            </a:r>
            <a:endParaRPr lang="en-US" sz="8000" dirty="0"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25" y="4637592"/>
            <a:ext cx="1321200" cy="174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-951729" y="34886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304800" y="3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956" y="806067"/>
            <a:ext cx="8911687" cy="1280890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جایگذاری</a:t>
            </a:r>
            <a:r>
              <a:rPr lang="fa-IR" dirty="0" smtClean="0"/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Fridge-tag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59" y="1446512"/>
            <a:ext cx="6423989" cy="5260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959" y="5680837"/>
            <a:ext cx="1064300" cy="102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4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>
                <a:cs typeface="B Titr" panose="00000700000000000000" pitchFamily="2" charset="-78"/>
              </a:rPr>
              <a:t>عملکرد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</a:t>
            </a:r>
            <a:r>
              <a:rPr lang="ar-SA" dirty="0">
                <a:cs typeface="B Titr" panose="00000700000000000000" pitchFamily="2" charset="-78"/>
              </a:rPr>
              <a:t> (فقط سنسور داخلی)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157031"/>
          </a:xfrm>
        </p:spPr>
        <p:txBody>
          <a:bodyPr>
            <a:normAutofit/>
          </a:bodyPr>
          <a:lstStyle/>
          <a:p>
            <a:pPr marL="0" lvl="0" indent="0" algn="r" rtl="1">
              <a:lnSpc>
                <a:spcPct val="200000"/>
              </a:lnSpc>
              <a:buNone/>
            </a:pPr>
            <a:r>
              <a:rPr lang="fa-IR" sz="2800" b="1" dirty="0" smtClean="0">
                <a:cs typeface="B Nazanin" panose="00000400000000000000" pitchFamily="2" charset="-78"/>
              </a:rPr>
              <a:t>در موارد زیر دما ثبت </a:t>
            </a:r>
            <a:r>
              <a:rPr lang="fa-IR" sz="2800" b="1" dirty="0" err="1" smtClean="0">
                <a:cs typeface="B Nazanin" panose="00000400000000000000" pitchFamily="2" charset="-78"/>
              </a:rPr>
              <a:t>نمی</a:t>
            </a:r>
            <a:r>
              <a:rPr lang="fa-IR" sz="2800" b="1" dirty="0" smtClean="0">
                <a:cs typeface="B Nazanin" panose="00000400000000000000" pitchFamily="2" charset="-78"/>
              </a:rPr>
              <a:t> شود:</a:t>
            </a:r>
          </a:p>
          <a:p>
            <a:pPr lvl="0" algn="r" rtl="1">
              <a:lnSpc>
                <a:spcPct val="200000"/>
              </a:lnSpc>
            </a:pPr>
            <a:r>
              <a:rPr lang="ar-SA" sz="2800" dirty="0" smtClean="0">
                <a:cs typeface="B Nazanin" panose="00000400000000000000" pitchFamily="2" charset="-78"/>
              </a:rPr>
              <a:t>در </a:t>
            </a:r>
            <a:r>
              <a:rPr lang="ar-SA" sz="2800" dirty="0">
                <a:cs typeface="B Nazanin" panose="00000400000000000000" pitchFamily="2" charset="-78"/>
              </a:rPr>
              <a:t>طول فرآیند فعالسازی دستگاه</a:t>
            </a:r>
            <a:endParaRPr lang="en-US" sz="2800" dirty="0">
              <a:cs typeface="B Nazanin" panose="00000400000000000000" pitchFamily="2" charset="-78"/>
            </a:endParaRPr>
          </a:p>
          <a:p>
            <a:pPr lvl="0" algn="r" rtl="1">
              <a:lnSpc>
                <a:spcPct val="200000"/>
              </a:lnSpc>
            </a:pPr>
            <a:r>
              <a:rPr lang="ar-SA" sz="2800" dirty="0">
                <a:cs typeface="B Nazanin" panose="00000400000000000000" pitchFamily="2" charset="-78"/>
              </a:rPr>
              <a:t>در زمان فشردن دکمه­ها (</a:t>
            </a:r>
            <a:r>
              <a:rPr lang="en-US" sz="2800" dirty="0">
                <a:cs typeface="B Nazanin" panose="00000400000000000000" pitchFamily="2" charset="-78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lang="fa-IR" sz="2800" dirty="0">
                <a:cs typeface="B Nazanin" panose="00000400000000000000" pitchFamily="2" charset="-78"/>
              </a:rPr>
              <a:t> یا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fa-IR" sz="2800" dirty="0">
                <a:cs typeface="B Nazanin" panose="00000400000000000000" pitchFamily="2" charset="-78"/>
              </a:rPr>
              <a:t>)</a:t>
            </a:r>
            <a:endParaRPr lang="en-US" sz="2800" dirty="0">
              <a:cs typeface="B Nazanin" panose="00000400000000000000" pitchFamily="2" charset="-78"/>
            </a:endParaRPr>
          </a:p>
          <a:p>
            <a:pPr lvl="0" algn="r" rtl="1">
              <a:lnSpc>
                <a:spcPct val="20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زمان اتصال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Fridge-tag</a:t>
            </a:r>
            <a:r>
              <a:rPr lang="fa-IR" sz="2800" dirty="0">
                <a:cs typeface="B Nazanin" panose="00000400000000000000" pitchFamily="2" charset="-78"/>
              </a:rPr>
              <a:t> به دستگاه کامپیوتر /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6573" y="783808"/>
            <a:ext cx="6558039" cy="2262309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200000"/>
              </a:lnSpc>
            </a:pPr>
            <a:r>
              <a:rPr lang="ar-SA" dirty="0">
                <a:cs typeface="B Titr" panose="00000700000000000000" pitchFamily="2" charset="-78"/>
              </a:rPr>
              <a:t>پس </a:t>
            </a:r>
            <a:r>
              <a:rPr lang="ar-SA" dirty="0" smtClean="0">
                <a:cs typeface="B Titr" panose="00000700000000000000" pitchFamily="2" charset="-78"/>
              </a:rPr>
              <a:t>از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ar-SA" dirty="0" smtClean="0">
                <a:cs typeface="B Titr" panose="00000700000000000000" pitchFamily="2" charset="-78"/>
              </a:rPr>
              <a:t>تکمیل </a:t>
            </a:r>
            <a:r>
              <a:rPr lang="ar-SA" dirty="0">
                <a:cs typeface="B Titr" panose="00000700000000000000" pitchFamily="2" charset="-78"/>
              </a:rPr>
              <a:t>فرآیندهای فوق،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Fridge-tag</a:t>
            </a:r>
            <a:r>
              <a:rPr lang="fa-IR" dirty="0">
                <a:cs typeface="B Titr" panose="00000700000000000000" pitchFamily="2" charset="-78"/>
              </a:rPr>
              <a:t> تا 10 دقیقه دما را ثبت نخواهد کرد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3356472"/>
            <a:ext cx="8915400" cy="3176530"/>
          </a:xfrm>
        </p:spPr>
        <p:txBody>
          <a:bodyPr/>
          <a:lstStyle/>
          <a:p>
            <a:pPr algn="r" rtl="1">
              <a:lnSpc>
                <a:spcPct val="2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  جلوگیری از ثبت دمای اشتباه در اثر تماس با دست</a:t>
            </a:r>
          </a:p>
          <a:p>
            <a:pPr algn="r" rtl="1">
              <a:lnSpc>
                <a:spcPct val="2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  ایجاد </a:t>
            </a:r>
            <a:r>
              <a:rPr lang="fa-IR" sz="2800" dirty="0">
                <a:cs typeface="B Nazanin" panose="00000400000000000000" pitchFamily="2" charset="-78"/>
              </a:rPr>
              <a:t>تطبیق دستگاه با دمای محیط قبل از شروع ثبت دما </a:t>
            </a:r>
            <a:endParaRPr lang="en-US" sz="2800" dirty="0"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1" y="1185092"/>
            <a:ext cx="4310881" cy="1550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0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rtl="1">
              <a:lnSpc>
                <a:spcPct val="250000"/>
              </a:lnSpc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</a:t>
            </a:r>
            <a:r>
              <a:rPr lang="ar-SA" sz="2800" dirty="0" smtClean="0">
                <a:cs typeface="B Nazanin" panose="00000400000000000000" pitchFamily="2" charset="-78"/>
              </a:rPr>
              <a:t> </a:t>
            </a:r>
            <a:r>
              <a:rPr lang="ar-SA" sz="2800" dirty="0">
                <a:cs typeface="B Nazanin" panose="00000400000000000000" pitchFamily="2" charset="-78"/>
              </a:rPr>
              <a:t>از آخرین باری که دکمه­ای فشرده شود محاسبه می­گردد.</a:t>
            </a:r>
            <a:endParaRPr lang="en-US" sz="2800" dirty="0">
              <a:cs typeface="B Nazanin" panose="00000400000000000000" pitchFamily="2" charset="-78"/>
            </a:endParaRPr>
          </a:p>
          <a:p>
            <a:pPr lvl="0" algn="just" rtl="1">
              <a:lnSpc>
                <a:spcPct val="250000"/>
              </a:lnSpc>
            </a:pPr>
            <a:r>
              <a:rPr lang="ar-SA" sz="2800" dirty="0">
                <a:cs typeface="B Nazanin" panose="00000400000000000000" pitchFamily="2" charset="-78"/>
              </a:rPr>
              <a:t>اگر </a:t>
            </a:r>
            <a:r>
              <a:rPr lang="ar-SA" sz="2800" dirty="0" smtClean="0">
                <a:cs typeface="B Nazanin" panose="00000400000000000000" pitchFamily="2" charset="-78"/>
              </a:rPr>
              <a:t>عملکرد </a:t>
            </a:r>
            <a:r>
              <a:rPr lang="ar-SA" sz="2800" dirty="0">
                <a:cs typeface="B Nazanin" panose="00000400000000000000" pitchFamily="2" charset="-78"/>
              </a:rPr>
              <a:t>قطع شود، دستگاه عملکرد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LOC</a:t>
            </a:r>
            <a:r>
              <a:rPr lang="fa-IR" sz="2800" dirty="0">
                <a:cs typeface="B Nazanin" panose="00000400000000000000" pitchFamily="2" charset="-78"/>
              </a:rPr>
              <a:t> را تقریبا 30 ثانیه بعد از فشردن آخرین دکمه شروع خواهد کرد.</a:t>
            </a:r>
            <a:endParaRPr lang="en-US" sz="2800" dirty="0">
              <a:cs typeface="B Nazanin" panose="00000400000000000000" pitchFamily="2" charset="-78"/>
            </a:endParaRPr>
          </a:p>
          <a:p>
            <a:pPr algn="just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7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2099" y="-11015"/>
            <a:ext cx="8915399" cy="5372292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>
                <a:cs typeface="B Titr" panose="00000700000000000000" pitchFamily="2" charset="-78"/>
              </a:rPr>
              <a:t>راهنمای کاربر</a:t>
            </a:r>
            <a:r>
              <a:rPr lang="en-US" dirty="0"/>
              <a:t/>
            </a:r>
            <a:br>
              <a:rPr lang="en-US" dirty="0"/>
            </a:br>
            <a:r>
              <a:rPr lang="fa-IR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Fridge-tag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Fridge-tag 2 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ar-SA" b="1" dirty="0" smtClean="0">
                <a:cs typeface="B Titr" panose="00000700000000000000" pitchFamily="2" charset="-78"/>
              </a:rPr>
              <a:t>سنسور داخلی/ بیرونی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2099" y="5883007"/>
            <a:ext cx="9144000" cy="743777"/>
          </a:xfrm>
        </p:spPr>
        <p:txBody>
          <a:bodyPr>
            <a:normAutofit lnSpcReduction="10000"/>
          </a:bodyPr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وزارت بهداشت، درمان و آموزش پزشکی - مرکز مدیریت بیماری های واگیر</a:t>
            </a:r>
          </a:p>
          <a:p>
            <a:pPr algn="ctr" rtl="1"/>
            <a:r>
              <a:rPr lang="fa-IR" dirty="0" smtClean="0">
                <a:cs typeface="B Titr" panose="00000700000000000000" pitchFamily="2" charset="-78"/>
              </a:rPr>
              <a:t>اداره بیماری های قابل پیشگیری با واکسن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508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>
                <a:cs typeface="B Titr" panose="00000700000000000000" pitchFamily="2" charset="-78"/>
              </a:rPr>
              <a:t>خطای اتصال (فقط سنسور بیرونی)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29398" y="1905000"/>
            <a:ext cx="9062890" cy="3823771"/>
            <a:chOff x="838" y="0"/>
            <a:chExt cx="1902901" cy="7200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" y="0"/>
              <a:ext cx="1311275" cy="7200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1312113" y="207354"/>
              <a:ext cx="591626" cy="435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rtl="1">
                <a:spcAft>
                  <a:spcPts val="0"/>
                </a:spcAft>
              </a:pPr>
              <a:r>
                <a:rPr lang="fa-IR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وضعیت نمایشگر: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 rtl="1">
                <a:spcAft>
                  <a:spcPts val="0"/>
                </a:spcAft>
              </a:pPr>
              <a:r>
                <a:rPr lang="fa-IR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خطای </a:t>
              </a:r>
              <a:r>
                <a:rPr lang="fa-IR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سنسور</a:t>
              </a:r>
              <a:r>
                <a:rPr lang="fa-IR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 بیرونی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rtl="1">
                <a:spcAft>
                  <a:spcPts val="0"/>
                </a:spcAft>
              </a:pPr>
              <a:r>
                <a:rPr lang="fa-IR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 </a:t>
              </a:r>
              <a:endPara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14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297" y="1669139"/>
            <a:ext cx="8911687" cy="1028420"/>
          </a:xfrm>
        </p:spPr>
        <p:txBody>
          <a:bodyPr/>
          <a:lstStyle/>
          <a:p>
            <a:pPr algn="ctr" rtl="1"/>
            <a:r>
              <a:rPr lang="ar-SA" dirty="0">
                <a:cs typeface="B Titr" panose="00000700000000000000" pitchFamily="2" charset="-78"/>
              </a:rPr>
              <a:t>خواندن و تغییر تنظیمات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92526" y="3559628"/>
            <a:ext cx="8915400" cy="3026508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4000" dirty="0" smtClean="0">
                <a:cs typeface="B Nazanin" panose="00000400000000000000" pitchFamily="2" charset="-78"/>
              </a:rPr>
              <a:t>چگونه </a:t>
            </a:r>
            <a:r>
              <a:rPr lang="fa-IR" sz="4000" dirty="0" err="1" smtClean="0">
                <a:cs typeface="B Nazanin" panose="00000400000000000000" pitchFamily="2" charset="-78"/>
              </a:rPr>
              <a:t>تنظیمات</a:t>
            </a:r>
            <a:r>
              <a:rPr lang="fa-IR" sz="4000" dirty="0" smtClean="0">
                <a:cs typeface="B Nazanin" panose="00000400000000000000" pitchFamily="2" charset="-78"/>
              </a:rPr>
              <a:t> اشتباه را اصلاح کنیم.</a:t>
            </a:r>
            <a:endParaRPr lang="en-US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97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4627083" y="3712685"/>
            <a:ext cx="4788977" cy="2016086"/>
            <a:chOff x="165069" y="27714"/>
            <a:chExt cx="2440331" cy="1187440"/>
          </a:xfrm>
        </p:grpSpPr>
        <p:sp>
          <p:nvSpPr>
            <p:cNvPr id="9" name="Rectangle 8"/>
            <p:cNvSpPr/>
            <p:nvPr/>
          </p:nvSpPr>
          <p:spPr>
            <a:xfrm>
              <a:off x="1613454" y="27714"/>
              <a:ext cx="991946" cy="438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rtl="1">
                <a:spcAft>
                  <a:spcPts val="0"/>
                </a:spcAft>
              </a:pPr>
              <a:r>
                <a:rPr lang="fa-I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... سپس 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READ</a:t>
              </a:r>
              <a:r>
                <a:rPr lang="fa-I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 را بفشارید ....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069" y="27714"/>
              <a:ext cx="1106705" cy="475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spcAft>
                  <a:spcPts val="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SET</a:t>
              </a:r>
              <a:r>
                <a:rPr lang="fa-I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 را فشرده و نگهدارید ....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8567" y="678788"/>
              <a:ext cx="1919953" cy="536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fa-I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000 و هر دو دکمه را همزمان رها کنید.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err="1" smtClean="0">
                <a:cs typeface="B Titr" panose="00000700000000000000" pitchFamily="2" charset="-78"/>
              </a:rPr>
              <a:t>منوهای</a:t>
            </a:r>
            <a:r>
              <a:rPr lang="fa-IR" dirty="0" smtClean="0">
                <a:cs typeface="B Titr" panose="00000700000000000000" pitchFamily="2" charset="-78"/>
              </a:rPr>
              <a:t> در دسترس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rtl="1"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a-IR" sz="2400" dirty="0">
                <a:cs typeface="B Nazanin" panose="00000400000000000000" pitchFamily="2" charset="-78"/>
              </a:rPr>
              <a:t>	        	</a:t>
            </a:r>
            <a:r>
              <a:rPr lang="fa-IR" sz="2400" dirty="0" smtClean="0">
                <a:cs typeface="B Nazanin" panose="00000400000000000000" pitchFamily="2" charset="-78"/>
              </a:rPr>
              <a:t>	تغییر </a:t>
            </a:r>
            <a:r>
              <a:rPr lang="fa-IR" sz="2400" dirty="0" err="1">
                <a:cs typeface="B Nazanin" panose="00000400000000000000" pitchFamily="2" charset="-78"/>
              </a:rPr>
              <a:t>تنظیمات</a:t>
            </a:r>
            <a:r>
              <a:rPr lang="fa-IR" sz="2400" dirty="0">
                <a:cs typeface="B Nazanin" panose="00000400000000000000" pitchFamily="2" charset="-78"/>
              </a:rPr>
              <a:t> تاریخ و/یا زمان</a:t>
            </a:r>
            <a:endParaRPr lang="en-US" sz="2400" dirty="0">
              <a:cs typeface="B Nazanin" panose="00000400000000000000" pitchFamily="2" charset="-78"/>
            </a:endParaRPr>
          </a:p>
          <a:p>
            <a:pPr lvl="0" algn="just" rtl="1"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READ CONF</a:t>
            </a:r>
            <a:r>
              <a:rPr lang="en-US" sz="24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	</a:t>
            </a:r>
            <a:r>
              <a:rPr lang="fa-IR" sz="2400" dirty="0" smtClean="0">
                <a:cs typeface="B Nazanin" panose="00000400000000000000" pitchFamily="2" charset="-78"/>
              </a:rPr>
              <a:t>		خواندن </a:t>
            </a:r>
            <a:r>
              <a:rPr lang="fa-IR" sz="2400" dirty="0" err="1">
                <a:cs typeface="B Nazanin" panose="00000400000000000000" pitchFamily="2" charset="-78"/>
              </a:rPr>
              <a:t>تنظیمات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آلارم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endParaRPr lang="en-US" sz="2400" dirty="0">
              <a:cs typeface="B Nazanin" panose="00000400000000000000" pitchFamily="2" charset="-78"/>
            </a:endParaRPr>
          </a:p>
          <a:p>
            <a:pPr lvl="0" algn="just" rtl="1"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CELS FAHR</a:t>
            </a:r>
            <a:r>
              <a:rPr lang="fa-IR" sz="2400" dirty="0">
                <a:cs typeface="B Nazanin" panose="00000400000000000000" pitchFamily="2" charset="-78"/>
              </a:rPr>
              <a:t>	</a:t>
            </a:r>
            <a:r>
              <a:rPr lang="fa-IR" sz="2400" dirty="0" smtClean="0">
                <a:cs typeface="B Nazanin" panose="00000400000000000000" pitchFamily="2" charset="-78"/>
              </a:rPr>
              <a:t>			تغییر </a:t>
            </a:r>
            <a:r>
              <a:rPr lang="fa-IR" sz="2400" dirty="0">
                <a:cs typeface="B Nazanin" panose="00000400000000000000" pitchFamily="2" charset="-78"/>
              </a:rPr>
              <a:t>مقیاس واحد دما</a:t>
            </a:r>
            <a:endParaRPr lang="en-US" sz="2400" dirty="0">
              <a:cs typeface="B Nazanin" panose="00000400000000000000" pitchFamily="2" charset="-78"/>
            </a:endParaRPr>
          </a:p>
          <a:p>
            <a:pPr lvl="0" algn="just" rtl="1"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CONF</a:t>
            </a:r>
            <a:r>
              <a:rPr lang="fa-IR" sz="2400" dirty="0">
                <a:cs typeface="B Nazanin" panose="00000400000000000000" pitchFamily="2" charset="-78"/>
              </a:rPr>
              <a:t>   </a:t>
            </a:r>
            <a:r>
              <a:rPr lang="fa-IR" sz="2400" dirty="0" smtClean="0">
                <a:cs typeface="B Nazanin" panose="00000400000000000000" pitchFamily="2" charset="-78"/>
              </a:rPr>
              <a:t>	</a:t>
            </a:r>
            <a:r>
              <a:rPr lang="en-US" sz="2400" dirty="0">
                <a:cs typeface="B Nazanin" panose="00000400000000000000" pitchFamily="2" charset="-78"/>
              </a:rPr>
              <a:t>	</a:t>
            </a:r>
            <a:r>
              <a:rPr lang="fa-IR" sz="2400" dirty="0" smtClean="0">
                <a:cs typeface="B Nazanin" panose="00000400000000000000" pitchFamily="2" charset="-78"/>
              </a:rPr>
              <a:t>		تغییر </a:t>
            </a:r>
            <a:r>
              <a:rPr lang="fa-IR" sz="2400" dirty="0" err="1">
                <a:cs typeface="B Nazanin" panose="00000400000000000000" pitchFamily="2" charset="-78"/>
              </a:rPr>
              <a:t>تنظیمات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آلارم</a:t>
            </a:r>
            <a:endParaRPr lang="en-US" sz="2400" dirty="0">
              <a:cs typeface="B Nazanin" panose="00000400000000000000" pitchFamily="2" charset="-78"/>
            </a:endParaRPr>
          </a:p>
          <a:p>
            <a:pPr lvl="1" algn="just" rtl="1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139543" y="5195249"/>
            <a:ext cx="4953000" cy="0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77144"/>
          </a:xfrm>
        </p:spPr>
        <p:txBody>
          <a:bodyPr/>
          <a:lstStyle/>
          <a:p>
            <a:pPr algn="r" rtl="1"/>
            <a:r>
              <a:rPr lang="fa-IR" dirty="0" err="1" smtClean="0">
                <a:cs typeface="B Titr" panose="00000700000000000000" pitchFamily="2" charset="-78"/>
              </a:rPr>
              <a:t>تنظیمات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 err="1" smtClean="0">
                <a:cs typeface="B Titr" panose="00000700000000000000" pitchFamily="2" charset="-78"/>
              </a:rPr>
              <a:t>آلارم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10186"/>
            <a:ext cx="8915400" cy="641445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2400" b="1" dirty="0">
                <a:cs typeface="B Nazanin" panose="00000400000000000000" pitchFamily="2" charset="-78"/>
              </a:rPr>
              <a:t>تنظیم مدت زمان آلارم </a:t>
            </a:r>
            <a:r>
              <a:rPr lang="en-US" sz="2400" b="1" dirty="0">
                <a:cs typeface="B Nazanin" panose="00000400000000000000" pitchFamily="2" charset="-78"/>
              </a:rPr>
              <a:t>HI</a:t>
            </a:r>
            <a:r>
              <a:rPr lang="fa-IR" sz="2400" b="1" dirty="0">
                <a:cs typeface="B Nazanin" panose="00000400000000000000" pitchFamily="2" charset="-78"/>
              </a:rPr>
              <a:t> و </a:t>
            </a:r>
            <a:r>
              <a:rPr lang="en-US" sz="2400" b="1" dirty="0">
                <a:cs typeface="B Nazanin" panose="00000400000000000000" pitchFamily="2" charset="-78"/>
              </a:rPr>
              <a:t>LOW</a:t>
            </a:r>
            <a:r>
              <a:rPr lang="fa-IR" sz="2400" b="1" dirty="0">
                <a:cs typeface="B Nazanin" panose="00000400000000000000" pitchFamily="2" charset="-78"/>
              </a:rPr>
              <a:t> به یک روش انجام می­شود</a:t>
            </a:r>
            <a:endParaRPr lang="en-US" sz="2400" dirty="0">
              <a:cs typeface="B Nazanin" panose="000004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50246" y="2187330"/>
            <a:ext cx="6814255" cy="4281709"/>
            <a:chOff x="3050246" y="2187330"/>
            <a:chExt cx="6814255" cy="42817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50246" y="2187330"/>
              <a:ext cx="6814255" cy="420117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107976" y="5663821"/>
              <a:ext cx="4217158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50246" y="2187329"/>
            <a:ext cx="6814256" cy="4240766"/>
            <a:chOff x="3050246" y="2187329"/>
            <a:chExt cx="6814256" cy="42407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0246" y="2187329"/>
              <a:ext cx="6814256" cy="420117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107976" y="5418160"/>
              <a:ext cx="4067033" cy="1009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50245" y="2197292"/>
            <a:ext cx="6814256" cy="4408222"/>
            <a:chOff x="3050245" y="2197292"/>
            <a:chExt cx="6814256" cy="440822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0245" y="2197292"/>
              <a:ext cx="6814256" cy="419121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107976" y="5390863"/>
              <a:ext cx="4067033" cy="121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50244" y="2187328"/>
            <a:ext cx="6814257" cy="4281711"/>
            <a:chOff x="3050244" y="2187328"/>
            <a:chExt cx="6814257" cy="428171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0244" y="2187328"/>
              <a:ext cx="6814257" cy="420117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012442" y="5663821"/>
              <a:ext cx="955343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933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77144"/>
          </a:xfrm>
        </p:spPr>
        <p:txBody>
          <a:bodyPr/>
          <a:lstStyle/>
          <a:p>
            <a:pPr algn="r" rtl="1"/>
            <a:r>
              <a:rPr lang="fa-IR" dirty="0" err="1" smtClean="0">
                <a:cs typeface="B Titr" panose="00000700000000000000" pitchFamily="2" charset="-78"/>
              </a:rPr>
              <a:t>تنظیمات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 err="1" smtClean="0">
                <a:cs typeface="B Titr" panose="00000700000000000000" pitchFamily="2" charset="-78"/>
              </a:rPr>
              <a:t>آلارم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7009" y="2566109"/>
            <a:ext cx="8915400" cy="3074527"/>
          </a:xfrm>
        </p:spPr>
        <p:txBody>
          <a:bodyPr>
            <a:normAutofit/>
          </a:bodyPr>
          <a:lstStyle/>
          <a:p>
            <a:pPr algn="just" rtl="1"/>
            <a:r>
              <a:rPr lang="ar-SA" sz="2400" b="1" dirty="0">
                <a:cs typeface="B Nazanin" panose="00000400000000000000" pitchFamily="2" charset="-78"/>
              </a:rPr>
              <a:t>سنسورداخلی:</a:t>
            </a:r>
            <a:r>
              <a:rPr lang="ar-SA" sz="2400" dirty="0">
                <a:cs typeface="B Nazanin" panose="00000400000000000000" pitchFamily="2" charset="-78"/>
              </a:rPr>
              <a:t> محدوده­های دمای آلارم نباید پائین­تر از </a:t>
            </a:r>
            <a:r>
              <a:rPr lang="en-US" sz="2400" dirty="0">
                <a:cs typeface="B Nazanin" panose="00000400000000000000" pitchFamily="2" charset="-78"/>
              </a:rPr>
              <a:t>-20°C (-4°F)</a:t>
            </a:r>
            <a:r>
              <a:rPr lang="fa-IR" sz="2400" dirty="0">
                <a:cs typeface="B Nazanin" panose="00000400000000000000" pitchFamily="2" charset="-78"/>
              </a:rPr>
              <a:t> و یا بالاتر از </a:t>
            </a:r>
            <a:r>
              <a:rPr lang="en-US" sz="2400" dirty="0">
                <a:cs typeface="B Nazanin" panose="00000400000000000000" pitchFamily="2" charset="-78"/>
              </a:rPr>
              <a:t>+50°C (+122°F)</a:t>
            </a:r>
            <a:r>
              <a:rPr lang="fa-IR" sz="2400" dirty="0">
                <a:cs typeface="B Nazanin" panose="00000400000000000000" pitchFamily="2" charset="-78"/>
              </a:rPr>
              <a:t> باشد.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just" rtl="1"/>
            <a:endParaRPr lang="en-US" sz="2400" dirty="0">
              <a:cs typeface="B Nazanin" panose="00000400000000000000" pitchFamily="2" charset="-78"/>
            </a:endParaRPr>
          </a:p>
          <a:p>
            <a:pPr algn="just" rtl="1"/>
            <a:r>
              <a:rPr lang="fa-IR" sz="2400" b="1" dirty="0" err="1">
                <a:cs typeface="B Nazanin" panose="00000400000000000000" pitchFamily="2" charset="-78"/>
              </a:rPr>
              <a:t>سنسور</a:t>
            </a:r>
            <a:r>
              <a:rPr lang="fa-IR" sz="2400" b="1" dirty="0">
                <a:cs typeface="B Nazanin" panose="00000400000000000000" pitchFamily="2" charset="-78"/>
              </a:rPr>
              <a:t> خارجی: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ar-SA" sz="2400" dirty="0">
                <a:cs typeface="B Nazanin" panose="00000400000000000000" pitchFamily="2" charset="-78"/>
              </a:rPr>
              <a:t>محدوده­های دمای آلارم نباید پائین­تر از </a:t>
            </a:r>
            <a:r>
              <a:rPr lang="en-US" sz="2400" dirty="0">
                <a:cs typeface="B Nazanin" panose="00000400000000000000" pitchFamily="2" charset="-78"/>
              </a:rPr>
              <a:t>-35°C (-31°F)</a:t>
            </a:r>
            <a:r>
              <a:rPr lang="fa-IR" sz="2400" dirty="0">
                <a:cs typeface="B Nazanin" panose="00000400000000000000" pitchFamily="2" charset="-78"/>
              </a:rPr>
              <a:t> و یا بالاتر از </a:t>
            </a:r>
            <a:r>
              <a:rPr lang="en-US" sz="2400" dirty="0">
                <a:cs typeface="B Nazanin" panose="00000400000000000000" pitchFamily="2" charset="-78"/>
              </a:rPr>
              <a:t>+55°C (+131°F)</a:t>
            </a:r>
            <a:r>
              <a:rPr lang="fa-IR" sz="2400" dirty="0">
                <a:cs typeface="B Nazanin" panose="00000400000000000000" pitchFamily="2" charset="-78"/>
              </a:rPr>
              <a:t> باشد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2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73715" y="624110"/>
            <a:ext cx="9709964" cy="5366464"/>
            <a:chOff x="-63032" y="0"/>
            <a:chExt cx="2075804" cy="945550"/>
          </a:xfrm>
        </p:grpSpPr>
        <p:grpSp>
          <p:nvGrpSpPr>
            <p:cNvPr id="5" name="Group 4"/>
            <p:cNvGrpSpPr/>
            <p:nvPr/>
          </p:nvGrpSpPr>
          <p:grpSpPr>
            <a:xfrm>
              <a:off x="-63032" y="13597"/>
              <a:ext cx="2075804" cy="931953"/>
              <a:chOff x="-90232" y="0"/>
              <a:chExt cx="2075926" cy="93251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-90232" y="0"/>
                <a:ext cx="2075926" cy="932514"/>
                <a:chOff x="-90232" y="0"/>
                <a:chExt cx="2075926" cy="932514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-90232" y="11927"/>
                  <a:ext cx="2075926" cy="920587"/>
                  <a:chOff x="-90232" y="0"/>
                  <a:chExt cx="2075926" cy="856854"/>
                </a:xfrm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1257694" y="267983"/>
                    <a:ext cx="728000" cy="20888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36000" tIns="36000" rIns="36000" bIns="36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 rtl="1">
                      <a:spcAft>
                        <a:spcPts val="0"/>
                      </a:spcAft>
                    </a:pPr>
                    <a:r>
                      <a:rPr lang="fa-IR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rPr>
                      <a:t>دکمه</a:t>
                    </a:r>
                    <a:r>
                      <a:rPr lang="fa-IR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rPr>
                      <a:t> </a:t>
                    </a:r>
                    <a:r>
                      <a:rPr lang="en-US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a:t>READ</a:t>
                    </a:r>
                    <a:r>
                      <a:rPr lang="fa-IR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rPr>
                      <a:t> </a:t>
                    </a:r>
                    <a:r>
                      <a:rPr lang="fa-IR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rPr>
                      <a:t>را فشار دهید تا چشمک زدن متوقف شود. </a:t>
                    </a:r>
                    <a:endParaRPr lang="en-US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algn="ctr" rtl="1">
                      <a:spcAft>
                        <a:spcPts val="0"/>
                      </a:spcAft>
                    </a:pPr>
                    <a:r>
                      <a:rPr lang="fa-IR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rPr>
                      <a:t> </a:t>
                    </a:r>
                    <a:endParaRPr lang="en-US" sz="1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-90232" y="711991"/>
                    <a:ext cx="791392" cy="14486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 rtl="1">
                      <a:spcAft>
                        <a:spcPts val="0"/>
                      </a:spcAft>
                    </a:pPr>
                    <a:r>
                      <a:rPr lang="fa-IR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rPr>
                      <a:t>برای تنظیم محدوده </a:t>
                    </a:r>
                    <a:r>
                      <a:rPr lang="fa-IR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rPr>
                      <a:t>دما دکمه </a:t>
                    </a:r>
                    <a:r>
                      <a:rPr lang="en-US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a:t>SET</a:t>
                    </a:r>
                    <a:r>
                      <a:rPr lang="fa-IR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rPr>
                      <a:t> را فشار دهید.</a:t>
                    </a:r>
                    <a:endParaRPr lang="en-US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algn="ctr" rtl="1">
                      <a:spcAft>
                        <a:spcPts val="0"/>
                      </a:spcAft>
                    </a:pPr>
                    <a:r>
                      <a:rPr lang="fa-IR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rPr>
                      <a:t> </a:t>
                    </a:r>
                    <a:endParaRPr lang="en-US" sz="1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04014" y="445273"/>
                    <a:ext cx="154940" cy="1657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180465" cy="74485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179830" cy="81153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80465" cy="763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43965" cy="77660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888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SA" b="1" dirty="0">
                <a:cs typeface="B Titr" panose="00000700000000000000" pitchFamily="2" charset="-78"/>
              </a:rPr>
              <a:t>تنظیم محدوده آلارم برای دماهای منفی پائین­تر از </a:t>
            </a:r>
            <a:r>
              <a:rPr lang="en-US" b="1" dirty="0">
                <a:cs typeface="B Titr" panose="00000700000000000000" pitchFamily="2" charset="-78"/>
              </a:rPr>
              <a:t>0°C/0°F</a:t>
            </a:r>
            <a:r>
              <a:rPr lang="en-US" dirty="0">
                <a:cs typeface="B Titr" panose="00000700000000000000" pitchFamily="2" charset="-78"/>
              </a:rPr>
              <a:t/>
            </a:r>
            <a:br>
              <a:rPr lang="en-US" dirty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54227" y="1569112"/>
            <a:ext cx="10201488" cy="3439476"/>
            <a:chOff x="0" y="0"/>
            <a:chExt cx="2112360" cy="830448"/>
          </a:xfrm>
        </p:grpSpPr>
        <p:grpSp>
          <p:nvGrpSpPr>
            <p:cNvPr id="5" name="Group 4"/>
            <p:cNvGrpSpPr/>
            <p:nvPr/>
          </p:nvGrpSpPr>
          <p:grpSpPr>
            <a:xfrm>
              <a:off x="102077" y="322690"/>
              <a:ext cx="2010283" cy="507758"/>
              <a:chOff x="30695" y="137822"/>
              <a:chExt cx="2010421" cy="47318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282521" y="137822"/>
                <a:ext cx="758595" cy="4057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 rtl="1">
                  <a:spcAft>
                    <a:spcPts val="0"/>
                  </a:spcAft>
                </a:pPr>
                <a:r>
                  <a:rPr lang="fa-I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دکمه 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READ</a:t>
                </a:r>
                <a:r>
                  <a:rPr lang="fa-I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را فشار دهید تا علامت 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“-“</a:t>
                </a:r>
                <a:r>
                  <a:rPr lang="fa-I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شروع به  چشمک زدن بکند. 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 rtl="1">
                  <a:spcAft>
                    <a:spcPts val="0"/>
                  </a:spcAft>
                </a:pPr>
                <a:r>
                  <a:rPr lang="fa-IR" sz="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 </a:t>
                </a:r>
                <a:endParaRPr lang="en-US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0695" y="368399"/>
                <a:ext cx="818252" cy="2426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0" rIns="36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 rtl="1">
                  <a:spcAft>
                    <a:spcPts val="0"/>
                  </a:spcAft>
                </a:pPr>
                <a:r>
                  <a:rPr lang="fa-I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برای تنظیم محدوده پائین­تر از 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0°C/0°F</a:t>
                </a:r>
                <a:r>
                  <a:rPr lang="fa-I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، </a:t>
                </a:r>
                <a:r>
                  <a:rPr lang="fa-I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دکمه 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SET</a:t>
                </a:r>
                <a:r>
                  <a:rPr lang="fa-I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را فشار دهید.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 rtl="1">
                  <a:spcAft>
                    <a:spcPts val="0"/>
                  </a:spcAft>
                </a:pPr>
                <a:r>
                  <a:rPr lang="fa-IR" sz="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 </a:t>
                </a:r>
                <a:endParaRPr lang="en-US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014" y="445273"/>
                <a:ext cx="154940" cy="16573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04925" cy="54038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855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7103" y="1773716"/>
            <a:ext cx="9378357" cy="4974788"/>
          </a:xfrm>
        </p:spPr>
        <p:txBody>
          <a:bodyPr>
            <a:normAutofit fontScale="55000" lnSpcReduction="20000"/>
          </a:bodyPr>
          <a:lstStyle/>
          <a:p>
            <a:pPr marL="0" indent="0" algn="ctr" rtl="1">
              <a:lnSpc>
                <a:spcPct val="250000"/>
              </a:lnSpc>
              <a:buNone/>
            </a:pPr>
            <a:r>
              <a:rPr lang="ar-SA" sz="5800" b="1" dirty="0" smtClean="0">
                <a:cs typeface="B Titr" panose="00000700000000000000" pitchFamily="2" charset="-78"/>
              </a:rPr>
              <a:t>بلافاصله بعد از تنظیم آخرین عدد برای محدوده آلارم بالا، اولین عدد طول مدت آلارم پائین شروع به چشمک زدن می­کند. در این مرحله همانند تنظیم محدوده آلارم بالا عمل کنید.</a:t>
            </a:r>
            <a:endParaRPr lang="en-US" sz="5800" dirty="0" smtClean="0">
              <a:cs typeface="B Titr" panose="000007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145754"/>
            <a:ext cx="8911687" cy="4847422"/>
          </a:xfrm>
        </p:spPr>
        <p:txBody>
          <a:bodyPr>
            <a:normAutofit/>
          </a:bodyPr>
          <a:lstStyle/>
          <a:p>
            <a:pPr algn="ctr" rtl="1">
              <a:lnSpc>
                <a:spcPct val="250000"/>
              </a:lnSpc>
            </a:pPr>
            <a:r>
              <a:rPr lang="fa-IR" sz="4800" b="1" dirty="0" err="1">
                <a:cs typeface="B Titr" panose="00000700000000000000" pitchFamily="2" charset="-78"/>
              </a:rPr>
              <a:t>مواردی</a:t>
            </a:r>
            <a:r>
              <a:rPr lang="fa-IR" sz="4800" b="1" dirty="0">
                <a:cs typeface="B Titr" panose="00000700000000000000" pitchFamily="2" charset="-78"/>
              </a:rPr>
              <a:t> که در زمان اندازه­گیری روی صفحه نمایش نشان داده می­شوند </a:t>
            </a:r>
            <a:endParaRPr lang="en-US" sz="4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35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8258" y="2093205"/>
            <a:ext cx="8915400" cy="45671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92" y="624110"/>
            <a:ext cx="8703325" cy="5468218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4110"/>
            <a:ext cx="8911687" cy="1280890"/>
          </a:xfrm>
        </p:spPr>
        <p:txBody>
          <a:bodyPr/>
          <a:lstStyle/>
          <a:p>
            <a:pPr algn="ctr" rtl="1"/>
            <a:r>
              <a:rPr lang="fa-IR" dirty="0" smtClean="0">
                <a:cs typeface="Titr" panose="00000700000000000000" pitchFamily="2" charset="-78"/>
              </a:rPr>
              <a:t>تا 1 دقیقه بعد از </a:t>
            </a:r>
            <a:r>
              <a:rPr lang="fa-IR" dirty="0" err="1" smtClean="0">
                <a:cs typeface="Titr" panose="00000700000000000000" pitchFamily="2" charset="-78"/>
              </a:rPr>
              <a:t>فعالسازی</a:t>
            </a:r>
            <a:r>
              <a:rPr lang="fa-IR" dirty="0" smtClean="0">
                <a:cs typeface="Titr" panose="00000700000000000000" pitchFamily="2" charset="-78"/>
              </a:rPr>
              <a:t> یا اتصال </a:t>
            </a:r>
            <a:r>
              <a:rPr lang="fa-IR" dirty="0" err="1" smtClean="0">
                <a:cs typeface="Titr" panose="00000700000000000000" pitchFamily="2" charset="-78"/>
              </a:rPr>
              <a:t>سنسور</a:t>
            </a:r>
            <a:r>
              <a:rPr lang="fa-IR" dirty="0" smtClean="0">
                <a:cs typeface="Titr" panose="00000700000000000000" pitchFamily="2" charset="-78"/>
              </a:rPr>
              <a:t> خارجی </a:t>
            </a:r>
            <a:endParaRPr lang="en-US" dirty="0"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67" y="2133601"/>
            <a:ext cx="8196549" cy="35400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8009262" y="3584155"/>
            <a:ext cx="1652530" cy="64008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7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>
                <a:cs typeface="B Titr" panose="00000700000000000000" pitchFamily="2" charset="-78"/>
              </a:rPr>
              <a:t> </a:t>
            </a:r>
            <a:r>
              <a:rPr lang="ar-SA" dirty="0">
                <a:cs typeface="B Titr" panose="00000700000000000000" pitchFamily="2" charset="-78"/>
              </a:rPr>
              <a:t>نمایش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en-US" dirty="0">
                <a:cs typeface="B Titr" panose="00000700000000000000" pitchFamily="2" charset="-78"/>
              </a:rPr>
              <a:t> </a:t>
            </a:r>
            <a:r>
              <a:rPr lang="ar-SA" dirty="0">
                <a:cs typeface="B Titr" panose="00000700000000000000" pitchFamily="2" charset="-78"/>
              </a:rPr>
              <a:t>– در زمان اندازه­گیری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33600"/>
            <a:ext cx="8915400" cy="3777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5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>
                <a:cs typeface="B Titr" panose="00000700000000000000" pitchFamily="2" charset="-78"/>
              </a:rPr>
              <a:t> </a:t>
            </a:r>
            <a:r>
              <a:rPr lang="ar-SA" dirty="0">
                <a:cs typeface="B Titr" panose="00000700000000000000" pitchFamily="2" charset="-78"/>
              </a:rPr>
              <a:t>نمایش </a:t>
            </a:r>
            <a:r>
              <a:rPr lang="fa-IR" dirty="0" err="1">
                <a:cs typeface="B Titr" panose="00000700000000000000" pitchFamily="2" charset="-78"/>
              </a:rPr>
              <a:t>آلارم</a:t>
            </a:r>
            <a:r>
              <a:rPr lang="en-US" dirty="0" smtClean="0">
                <a:cs typeface="B Titr" panose="00000700000000000000" pitchFamily="2" charset="-78"/>
              </a:rPr>
              <a:t> </a:t>
            </a:r>
            <a:r>
              <a:rPr lang="ar-SA" dirty="0">
                <a:cs typeface="B Titr" panose="00000700000000000000" pitchFamily="2" charset="-78"/>
              </a:rPr>
              <a:t>– در زمان اندازه­گیری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133600"/>
            <a:ext cx="8915399" cy="37776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Arrow 5"/>
          <p:cNvSpPr/>
          <p:nvPr/>
        </p:nvSpPr>
        <p:spPr>
          <a:xfrm rot="19209870">
            <a:off x="3272009" y="2732184"/>
            <a:ext cx="363557" cy="605927"/>
          </a:xfrm>
          <a:prstGeom prst="downArrow">
            <a:avLst>
              <a:gd name="adj1" fmla="val 50000"/>
              <a:gd name="adj2" fmla="val 11969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2238636">
            <a:off x="5495580" y="2830040"/>
            <a:ext cx="363557" cy="605927"/>
          </a:xfrm>
          <a:prstGeom prst="downArrow">
            <a:avLst>
              <a:gd name="adj1" fmla="val 50000"/>
              <a:gd name="adj2" fmla="val 11969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5645189">
            <a:off x="9175213" y="2620179"/>
            <a:ext cx="363557" cy="605927"/>
          </a:xfrm>
          <a:prstGeom prst="downArrow">
            <a:avLst>
              <a:gd name="adj1" fmla="val 50000"/>
              <a:gd name="adj2" fmla="val 11969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7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2133599"/>
            <a:ext cx="8915400" cy="37776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anose="00000700000000000000" pitchFamily="2" charset="-78"/>
              </a:rPr>
              <a:t>رخداد</a:t>
            </a:r>
            <a:r>
              <a:rPr lang="ar-SA" dirty="0" smtClean="0">
                <a:cs typeface="B Titr" panose="00000700000000000000" pitchFamily="2" charset="-78"/>
              </a:rPr>
              <a:t> </a:t>
            </a:r>
            <a:r>
              <a:rPr lang="fa-IR" dirty="0" err="1" smtClean="0">
                <a:cs typeface="B Titr" panose="00000700000000000000" pitchFamily="2" charset="-78"/>
              </a:rPr>
              <a:t>آلارم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0314" y="3984175"/>
            <a:ext cx="1773723" cy="15855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8500" dirty="0" smtClean="0">
                <a:solidFill>
                  <a:srgbClr val="862B1C"/>
                </a:solidFill>
                <a:sym typeface="Wingdings 2" panose="05020102010507070707" pitchFamily="18" charset="2"/>
              </a:rPr>
              <a:t></a:t>
            </a:r>
            <a:endParaRPr lang="en-US" sz="6000" dirty="0">
              <a:solidFill>
                <a:srgbClr val="862B1C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336" y="4022410"/>
            <a:ext cx="1085927" cy="9726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4147457" y="2873829"/>
            <a:ext cx="2743200" cy="72934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19599" y="3641410"/>
            <a:ext cx="2543631" cy="82173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133601"/>
            <a:ext cx="8915400" cy="37776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8994" y="4186179"/>
            <a:ext cx="1105618" cy="1122803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73485" y="4564700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49343" y="4564700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216114" y="4564700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4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6" y="1905000"/>
            <a:ext cx="8911686" cy="40863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anose="00000700000000000000" pitchFamily="2" charset="-78"/>
              </a:rPr>
              <a:t>رخداد</a:t>
            </a:r>
            <a:r>
              <a:rPr lang="ar-SA" dirty="0" smtClean="0">
                <a:cs typeface="B Titr" panose="00000700000000000000" pitchFamily="2" charset="-78"/>
              </a:rPr>
              <a:t> </a:t>
            </a:r>
            <a:r>
              <a:rPr lang="fa-IR" dirty="0" err="1" smtClean="0">
                <a:cs typeface="B Titr" panose="00000700000000000000" pitchFamily="2" charset="-78"/>
              </a:rPr>
              <a:t>آلارم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6263" y="4100583"/>
            <a:ext cx="1633994" cy="15055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5400" dirty="0">
                <a:solidFill>
                  <a:srgbClr val="862B1C"/>
                </a:solidFill>
                <a:sym typeface="Wingdings 2" panose="05020102010507070707" pitchFamily="18" charset="2"/>
              </a:rPr>
              <a:t></a:t>
            </a:r>
            <a:endParaRPr lang="en-US" sz="6000" dirty="0">
              <a:solidFill>
                <a:srgbClr val="862B1C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336" y="4022410"/>
            <a:ext cx="1085927" cy="9726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4495803" y="2971797"/>
            <a:ext cx="1463040" cy="5486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3" y="4022410"/>
            <a:ext cx="1463040" cy="40807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8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57" y="1719619"/>
            <a:ext cx="8802355" cy="4135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8994" y="4186179"/>
            <a:ext cx="1105618" cy="1122803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018314" y="4310743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70461" y="4310743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92128" y="4310743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568543" y="4310743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9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err="1">
                <a:cs typeface="B Titr" panose="00000700000000000000" pitchFamily="2" charset="-78"/>
              </a:rPr>
              <a:t>آلارم</a:t>
            </a:r>
            <a:r>
              <a:rPr lang="fa-IR" dirty="0">
                <a:cs typeface="B Titr" panose="00000700000000000000" pitchFamily="2" charset="-78"/>
              </a:rPr>
              <a:t>: </a:t>
            </a:r>
            <a:r>
              <a:rPr lang="fa-IR" dirty="0" smtClean="0">
                <a:cs typeface="B Titr" panose="00000700000000000000" pitchFamily="2" charset="-78"/>
              </a:rPr>
              <a:t>نمایش </a:t>
            </a:r>
            <a:r>
              <a:rPr lang="fa-IR" dirty="0">
                <a:cs typeface="B Titr" panose="00000700000000000000" pitchFamily="2" charset="-78"/>
              </a:rPr>
              <a:t>و تائید</a:t>
            </a:r>
            <a:endParaRPr lang="en-US" b="1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1905000"/>
            <a:ext cx="8911687" cy="415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3" y="1905001"/>
            <a:ext cx="8911688" cy="4952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040275" y="6028477"/>
            <a:ext cx="5642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این حالت تنها یک </a:t>
            </a:r>
            <a:r>
              <a:rPr lang="fa-IR" b="1" dirty="0" err="1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آلارم</a:t>
            </a:r>
            <a:r>
              <a:rPr lang="fa-IR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بالا و یک </a:t>
            </a:r>
            <a:r>
              <a:rPr lang="fa-IR" b="1" dirty="0" err="1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آلارم</a:t>
            </a:r>
            <a:r>
              <a:rPr lang="fa-IR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پائین در روز رخ خواهد داد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252850" y="6028476"/>
            <a:ext cx="5477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نماد </a:t>
            </a:r>
            <a:r>
              <a:rPr lang="fa-IR" b="1" dirty="0" err="1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آلارم</a:t>
            </a:r>
            <a:r>
              <a:rPr lang="fa-IR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  <a:sym typeface="Wingdings 2" panose="05020102010507070707" pitchFamily="18" charset="2"/>
              </a:rPr>
              <a:t></a:t>
            </a:r>
            <a:r>
              <a:rPr lang="fa-IR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تا 30 روز بر روی صفحه نمایشگر نشان داده خواهد شد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3218429" y="6028476"/>
            <a:ext cx="5533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با تائید تمام </a:t>
            </a:r>
            <a:r>
              <a:rPr lang="fa-IR" b="1" dirty="0" err="1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آلارم­های</a:t>
            </a:r>
            <a:r>
              <a:rPr lang="fa-IR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b="1" dirty="0" err="1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رخداده</a:t>
            </a:r>
            <a:r>
              <a:rPr lang="fa-IR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، نماد اعلام خطر غیر فعال خواهد شد</a:t>
            </a:r>
            <a:r>
              <a:rPr lang="fa-IR" dirty="0" smtClean="0"/>
              <a:t>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243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err="1" smtClean="0">
                <a:cs typeface="B Titr" panose="00000700000000000000" pitchFamily="2" charset="-78"/>
              </a:rPr>
              <a:t>آلارم</a:t>
            </a:r>
            <a:r>
              <a:rPr lang="fa-IR" dirty="0" smtClean="0">
                <a:cs typeface="B Titr" panose="00000700000000000000" pitchFamily="2" charset="-78"/>
              </a:rPr>
              <a:t> های تائید نشده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133600"/>
            <a:ext cx="8915400" cy="3777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2133599"/>
            <a:ext cx="8915400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5976"/>
          </a:xfrm>
        </p:spPr>
        <p:txBody>
          <a:bodyPr>
            <a:normAutofit fontScale="90000"/>
          </a:bodyPr>
          <a:lstStyle/>
          <a:p>
            <a:pPr algn="r" rt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a-IR" dirty="0" smtClean="0">
                <a:cs typeface="B Nazanin" panose="00000400000000000000" pitchFamily="2" charset="-78"/>
              </a:rPr>
              <a:t>8&lt; </a:t>
            </a:r>
            <a:r>
              <a:rPr lang="fa-IR" dirty="0">
                <a:cs typeface="B Nazanin" panose="00000400000000000000" pitchFamily="2" charset="-78"/>
              </a:rPr>
              <a:t>و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fa-IR" dirty="0" smtClean="0">
                <a:cs typeface="B Nazanin" panose="00000400000000000000" pitchFamily="2" charset="-78"/>
              </a:rPr>
              <a:t>1&lt; یا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a-IR" dirty="0" smtClean="0">
                <a:cs typeface="B Nazanin" panose="00000400000000000000" pitchFamily="2" charset="-78"/>
              </a:rPr>
              <a:t>0/5-&gt; </a:t>
            </a:r>
            <a:r>
              <a:rPr lang="fa-IR" dirty="0">
                <a:cs typeface="B Nazanin" panose="00000400000000000000" pitchFamily="2" charset="-78"/>
              </a:rPr>
              <a:t>و</a:t>
            </a:r>
            <a:r>
              <a:rPr lang="fa-IR" dirty="0"/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fa-IR" dirty="0" smtClean="0">
                <a:cs typeface="B Nazanin" panose="00000400000000000000" pitchFamily="2" charset="-78"/>
              </a:rPr>
              <a:t>1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73355" y="5063320"/>
            <a:ext cx="604363" cy="5086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200" dirty="0" smtClean="0">
                <a:solidFill>
                  <a:srgbClr val="862B1C"/>
                </a:solidFill>
                <a:sym typeface="Wingdings 2" panose="05020102010507070707" pitchFamily="18" charset="2"/>
              </a:rPr>
              <a:t></a:t>
            </a:r>
            <a:endParaRPr lang="en-US" sz="3200" dirty="0">
              <a:solidFill>
                <a:srgbClr val="862B1C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146" y="5063320"/>
            <a:ext cx="508858" cy="3821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7553109" y="4954135"/>
            <a:ext cx="436728" cy="4367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470922" y="4189865"/>
            <a:ext cx="601102" cy="655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374158" y="5063320"/>
            <a:ext cx="604363" cy="5086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200" dirty="0" smtClean="0">
                <a:solidFill>
                  <a:srgbClr val="862B1C"/>
                </a:solidFill>
                <a:sym typeface="Wingdings 2" panose="05020102010507070707" pitchFamily="18" charset="2"/>
              </a:rPr>
              <a:t></a:t>
            </a:r>
            <a:endParaRPr lang="en-US" sz="3200" dirty="0">
              <a:solidFill>
                <a:srgbClr val="862B1C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49" y="5063320"/>
            <a:ext cx="508858" cy="3821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592925" y="1230086"/>
            <a:ext cx="8911687" cy="6059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>
                <a:cs typeface="Titr" panose="00000700000000000000" pitchFamily="2" charset="-78"/>
              </a:rPr>
              <a:t>تائید </a:t>
            </a:r>
            <a:r>
              <a:rPr lang="fa-IR" sz="2400" b="1" dirty="0" err="1">
                <a:cs typeface="Titr" panose="00000700000000000000" pitchFamily="2" charset="-78"/>
              </a:rPr>
              <a:t>آلارم</a:t>
            </a:r>
            <a:r>
              <a:rPr lang="fa-IR" sz="2400" b="1" dirty="0">
                <a:cs typeface="Titr" panose="00000700000000000000" pitchFamily="2" charset="-78"/>
              </a:rPr>
              <a:t> در محدوده </a:t>
            </a:r>
            <a:r>
              <a:rPr lang="fa-IR" sz="2400" b="1" dirty="0" err="1">
                <a:cs typeface="Titr" panose="00000700000000000000" pitchFamily="2" charset="-78"/>
              </a:rPr>
              <a:t>دمایی</a:t>
            </a:r>
            <a:r>
              <a:rPr lang="fa-IR" sz="2400" b="1" dirty="0">
                <a:cs typeface="Titr" panose="00000700000000000000" pitchFamily="2" charset="-78"/>
              </a:rPr>
              <a:t> تعریف شده برای </a:t>
            </a:r>
            <a:r>
              <a:rPr lang="fa-IR" sz="2400" b="1" dirty="0" err="1">
                <a:cs typeface="Titr" panose="00000700000000000000" pitchFamily="2" charset="-78"/>
              </a:rPr>
              <a:t>آلارم</a:t>
            </a:r>
            <a:endParaRPr lang="en-US" sz="2400" dirty="0"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835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66" y="973210"/>
            <a:ext cx="9758150" cy="4798027"/>
          </a:xfrm>
        </p:spPr>
      </p:pic>
    </p:spTree>
    <p:extLst>
      <p:ext uri="{BB962C8B-B14F-4D97-AF65-F5344CB8AC3E}">
        <p14:creationId xmlns:p14="http://schemas.microsoft.com/office/powerpoint/2010/main" val="917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133" y="2133600"/>
            <a:ext cx="8805479" cy="37776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441687" y="4867246"/>
            <a:ext cx="942923" cy="858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5800" dirty="0" smtClean="0">
                <a:solidFill>
                  <a:srgbClr val="862B1C"/>
                </a:solidFill>
                <a:sym typeface="Wingdings 2" panose="05020102010507070707" pitchFamily="18" charset="2"/>
              </a:rPr>
              <a:t></a:t>
            </a:r>
            <a:endParaRPr lang="en-US" sz="3200" dirty="0">
              <a:solidFill>
                <a:srgbClr val="862B1C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35" y="5052303"/>
            <a:ext cx="508858" cy="3821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926208" y="4876293"/>
            <a:ext cx="910265" cy="860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800" dirty="0">
                <a:solidFill>
                  <a:srgbClr val="862B1C"/>
                </a:solidFill>
                <a:sym typeface="Wingdings 2" panose="05020102010507070707" pitchFamily="18" charset="2"/>
              </a:rPr>
              <a:t></a:t>
            </a:r>
            <a:endParaRPr lang="en-US" sz="1400" dirty="0">
              <a:solidFill>
                <a:srgbClr val="862B1C"/>
              </a:solidFill>
            </a:endParaRPr>
          </a:p>
          <a:p>
            <a:pPr marL="0" indent="0">
              <a:buFont typeface="Wingdings 3" charset="2"/>
              <a:buNone/>
            </a:pPr>
            <a:endParaRPr lang="en-US" sz="3200" dirty="0">
              <a:solidFill>
                <a:srgbClr val="862B1C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59" y="5050465"/>
            <a:ext cx="508858" cy="3821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083002" y="4844958"/>
            <a:ext cx="601102" cy="655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75692" y="5008727"/>
            <a:ext cx="436728" cy="4367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945333" y="5012282"/>
            <a:ext cx="436728" cy="4367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400" b="1" dirty="0">
                <a:cs typeface="Titr" panose="00000700000000000000" pitchFamily="2" charset="-78"/>
              </a:rPr>
              <a:t>تائید </a:t>
            </a:r>
            <a:r>
              <a:rPr lang="fa-IR" sz="2400" b="1" dirty="0" err="1">
                <a:cs typeface="Titr" panose="00000700000000000000" pitchFamily="2" charset="-78"/>
              </a:rPr>
              <a:t>آلارم</a:t>
            </a:r>
            <a:r>
              <a:rPr lang="fa-IR" sz="2400" b="1" dirty="0">
                <a:cs typeface="Titr" panose="00000700000000000000" pitchFamily="2" charset="-78"/>
              </a:rPr>
              <a:t> </a:t>
            </a:r>
            <a:r>
              <a:rPr lang="fa-IR" sz="2400" b="1" dirty="0" err="1" smtClean="0">
                <a:cs typeface="Titr" panose="00000700000000000000" pitchFamily="2" charset="-78"/>
              </a:rPr>
              <a:t>درخارج</a:t>
            </a:r>
            <a:r>
              <a:rPr lang="fa-IR" sz="2400" b="1" dirty="0" smtClean="0">
                <a:cs typeface="Titr" panose="00000700000000000000" pitchFamily="2" charset="-78"/>
              </a:rPr>
              <a:t> از </a:t>
            </a:r>
            <a:r>
              <a:rPr lang="fa-IR" sz="2400" b="1" dirty="0">
                <a:cs typeface="Titr" panose="00000700000000000000" pitchFamily="2" charset="-78"/>
              </a:rPr>
              <a:t>محدوده </a:t>
            </a:r>
            <a:r>
              <a:rPr lang="fa-IR" sz="2400" b="1" dirty="0" err="1">
                <a:cs typeface="Titr" panose="00000700000000000000" pitchFamily="2" charset="-78"/>
              </a:rPr>
              <a:t>دمایی</a:t>
            </a:r>
            <a:r>
              <a:rPr lang="fa-IR" sz="2400" b="1" dirty="0">
                <a:cs typeface="Titr" panose="00000700000000000000" pitchFamily="2" charset="-78"/>
              </a:rPr>
              <a:t> تعریف شده برای </a:t>
            </a:r>
            <a:r>
              <a:rPr lang="fa-IR" sz="2400" b="1" dirty="0" err="1">
                <a:cs typeface="Titr" panose="00000700000000000000" pitchFamily="2" charset="-78"/>
              </a:rPr>
              <a:t>آلارم</a:t>
            </a:r>
            <a:endParaRPr lang="en-US" sz="2400" dirty="0"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30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0" grpId="0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مدت زمان </a:t>
            </a:r>
            <a:r>
              <a:rPr lang="fa-IR" dirty="0" err="1">
                <a:cs typeface="B Titr" panose="00000700000000000000" pitchFamily="2" charset="-78"/>
              </a:rPr>
              <a:t>تجمعی</a:t>
            </a:r>
            <a:r>
              <a:rPr lang="fa-IR" dirty="0">
                <a:cs typeface="B Titr" panose="00000700000000000000" pitchFamily="2" charset="-78"/>
              </a:rPr>
              <a:t> روزانه  بالاتر / پائین­تر از محدوده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133600"/>
            <a:ext cx="8915399" cy="37776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935571" y="3708511"/>
            <a:ext cx="1419367" cy="627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&gt;3.5h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40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91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cs typeface="B Titr" panose="00000700000000000000" pitchFamily="2" charset="-78"/>
              </a:rPr>
              <a:t>بازخوانی روز به روز مستقیماً از روی دستگاه ( تاریخچه 30 روزه)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1" y="2133599"/>
            <a:ext cx="8912807" cy="3777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668" y="2166649"/>
            <a:ext cx="8915401" cy="3791031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5645189">
            <a:off x="9164197" y="2371744"/>
            <a:ext cx="363557" cy="605927"/>
          </a:xfrm>
          <a:prstGeom prst="downArrow">
            <a:avLst>
              <a:gd name="adj1" fmla="val 50000"/>
              <a:gd name="adj2" fmla="val 11969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مثال </a:t>
            </a:r>
            <a:r>
              <a:rPr lang="fa-IR" dirty="0" err="1" smtClean="0">
                <a:cs typeface="B Titr" panose="00000700000000000000" pitchFamily="2" charset="-78"/>
              </a:rPr>
              <a:t>آلارم</a:t>
            </a:r>
            <a:r>
              <a:rPr lang="fa-IR" dirty="0" smtClean="0">
                <a:cs typeface="B Titr" panose="00000700000000000000" pitchFamily="2" charset="-78"/>
              </a:rPr>
              <a:t> پائین در زمان بازخوانی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4" y="1905082"/>
            <a:ext cx="8911687" cy="40330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6583" y="3569465"/>
            <a:ext cx="1850834" cy="83728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637225" y="3073706"/>
            <a:ext cx="440674" cy="38559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58410" y="2434728"/>
            <a:ext cx="187286" cy="46270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61822" y="3459296"/>
            <a:ext cx="2500829" cy="42965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61822" y="4054207"/>
            <a:ext cx="1145754" cy="37457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967730" y="4781320"/>
            <a:ext cx="495759" cy="4076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434" y="3026261"/>
            <a:ext cx="6450999" cy="14135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27065" y="3966072"/>
            <a:ext cx="2467778" cy="4516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97417" y="3547431"/>
            <a:ext cx="1586429" cy="87033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802476" y="3635566"/>
            <a:ext cx="1211855" cy="24237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1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Alarm Super Jump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751683"/>
            <a:ext cx="8915400" cy="473725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980715" y="5026438"/>
            <a:ext cx="566057" cy="511628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720919" y="2988860"/>
            <a:ext cx="301752" cy="3017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165" y="2989611"/>
            <a:ext cx="6522531" cy="160606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969339" y="5015062"/>
            <a:ext cx="566057" cy="511628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866" y="3002507"/>
            <a:ext cx="6485830" cy="160681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573446" y="2976710"/>
            <a:ext cx="301752" cy="3017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b="1" dirty="0">
                <a:cs typeface="B Titr" panose="00000700000000000000" pitchFamily="2" charset="-78"/>
              </a:rPr>
              <a:t>استخراج اطلاعات از دستگاه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Fridge-tag</a:t>
            </a:r>
            <a:r>
              <a:rPr lang="fa-IR" b="1" dirty="0">
                <a:cs typeface="B Titr" panose="00000700000000000000" pitchFamily="2" charset="-78"/>
              </a:rPr>
              <a:t> از طریق اتصال به کامپیوتر</a:t>
            </a:r>
            <a:r>
              <a:rPr lang="en-US" b="1" i="1" dirty="0">
                <a:cs typeface="B Titr" panose="00000700000000000000" pitchFamily="2" charset="-78"/>
              </a:rPr>
              <a:t/>
            </a:r>
            <a:br>
              <a:rPr lang="en-US" b="1" i="1" dirty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93" y="2033516"/>
            <a:ext cx="7301949" cy="4593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508" y="5103155"/>
            <a:ext cx="1174400" cy="13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cs typeface="B Titr" panose="00000700000000000000" pitchFamily="2" charset="-78"/>
              </a:rPr>
              <a:t>اتصال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USB</a:t>
            </a:r>
            <a:r>
              <a:rPr lang="fa-IR" b="1" dirty="0">
                <a:cs typeface="B Titr" panose="00000700000000000000" pitchFamily="2" charset="-78"/>
              </a:rPr>
              <a:t> دستگاه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Fridge-tag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639" y="2511188"/>
            <a:ext cx="7274257" cy="2797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94" y="2470245"/>
            <a:ext cx="7274257" cy="2797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45" y="2060813"/>
            <a:ext cx="10440388" cy="4585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59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Safely Remove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2" y="2709228"/>
            <a:ext cx="7062219" cy="265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46" y="2722386"/>
            <a:ext cx="5168331" cy="26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41" y="2762570"/>
            <a:ext cx="5154136" cy="2559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6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3350" y="-2667000"/>
            <a:ext cx="6857999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418309" y="624110"/>
            <a:ext cx="2630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spcAft>
                <a:spcPts val="0"/>
              </a:spcAft>
              <a:tabLst>
                <a:tab pos="473075" algn="ctr"/>
                <a:tab pos="2249805" algn="r"/>
              </a:tabLs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  <a:sym typeface="Wingdings" panose="05000000000000000000" pitchFamily="2" charset="2"/>
              </a:rPr>
              <a:t></a:t>
            </a:r>
            <a:r>
              <a:rPr lang="fa-IR" sz="2000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 عنوان سند و نوع دستگاه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9616" y="624110"/>
            <a:ext cx="21194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Aft>
                <a:spcPts val="0"/>
              </a:spcAft>
              <a:tabLst>
                <a:tab pos="473075" algn="ctr"/>
                <a:tab pos="2249805" algn="r"/>
              </a:tabLs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ID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  <a:sym typeface="Wingdings" panose="05000000000000000000" pitchFamily="2" charset="2"/>
              </a:rPr>
              <a:t>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و توضیح دستگاه</a:t>
            </a:r>
            <a:endParaRPr lang="en-US" sz="2000" b="1" dirty="0"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27212" y="624110"/>
            <a:ext cx="1721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tabLst>
                <a:tab pos="473075" algn="ctr"/>
                <a:tab pos="2249805" algn="r"/>
              </a:tabLst>
            </a:pPr>
            <a:r>
              <a:rPr lang="en-US" sz="2000" b="1" smtClean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  <a:sym typeface="Wingdings" panose="05000000000000000000" pitchFamily="2" charset="2"/>
              </a:rPr>
              <a:t></a:t>
            </a:r>
            <a:r>
              <a:rPr lang="fa-IR" sz="2000" b="1" smtClean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تنظیمات آلارم</a:t>
            </a:r>
            <a:endParaRPr lang="en-US" sz="2000" b="1" dirty="0"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8309" y="624110"/>
            <a:ext cx="26548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spcAft>
                <a:spcPts val="0"/>
              </a:spcAft>
              <a:tabLst>
                <a:tab pos="473075" algn="ctr"/>
                <a:tab pos="2249805" algn="r"/>
              </a:tabLst>
            </a:pPr>
            <a:r>
              <a:rPr lang="en-US" sz="2000" b="1" smtClean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  <a:sym typeface="Wingdings" panose="05000000000000000000" pitchFamily="2" charset="2"/>
              </a:rPr>
              <a:t></a:t>
            </a:r>
            <a:r>
              <a:rPr lang="fa-IR" sz="2000" b="1" smtClean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فواصل اندازه­گیری و ثبت</a:t>
            </a:r>
            <a:endParaRPr lang="en-US" sz="2000" b="1" dirty="0"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7163" y="624110"/>
            <a:ext cx="2597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  <a:sym typeface="Wingdings" panose="05000000000000000000" pitchFamily="2" charset="2"/>
              </a:rPr>
              <a:t></a:t>
            </a:r>
            <a:r>
              <a:rPr lang="fa-IR" sz="2000" b="1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جدول رخدادها و </a:t>
            </a:r>
            <a:r>
              <a:rPr lang="fa-IR" sz="2000" b="1" dirty="0" err="1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آلارم</a:t>
            </a:r>
            <a:r>
              <a:rPr lang="fa-IR" sz="2000" b="1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 </a:t>
            </a:r>
            <a:endParaRPr lang="en-US" sz="2000" b="1" dirty="0"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74168" y="624110"/>
            <a:ext cx="3506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  <a:sym typeface="Wingdings" panose="05000000000000000000" pitchFamily="2" charset="2"/>
              </a:rPr>
              <a:t></a:t>
            </a:r>
            <a:r>
              <a:rPr lang="fa-IR" sz="2000" b="1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ردیف های قابل تعریف توسط کاربر</a:t>
            </a:r>
            <a:endParaRPr lang="en-US" sz="2000" b="1" dirty="0"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53698" y="624110"/>
            <a:ext cx="1955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spcAft>
                <a:spcPts val="0"/>
              </a:spcAft>
              <a:tabLst>
                <a:tab pos="473075" algn="ctr"/>
                <a:tab pos="2249805" algn="r"/>
              </a:tabLs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  <a:sym typeface="Wingdings" panose="05000000000000000000" pitchFamily="2" charset="2"/>
              </a:rPr>
              <a:t>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محل ثبت نکته ها</a:t>
            </a:r>
            <a:endParaRPr lang="en-US" sz="2000" b="1" dirty="0"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77203" y="62411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>
              <a:spcAft>
                <a:spcPts val="0"/>
              </a:spcAft>
              <a:tabLst>
                <a:tab pos="473075" algn="ctr"/>
                <a:tab pos="2249805" algn="r"/>
              </a:tabLs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  <a:sym typeface="Wingdings" panose="05000000000000000000" pitchFamily="2" charset="2"/>
              </a:rPr>
              <a:t></a:t>
            </a:r>
            <a:r>
              <a:rPr lang="fa-IR" sz="2000" b="1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 نکته 1: مرجع فواصل اندازه­گیری</a:t>
            </a:r>
            <a:endParaRPr lang="en-US" sz="2000" b="1" dirty="0"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/>
            <a:r>
              <a:rPr lang="en-US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    </a:t>
            </a:r>
            <a:r>
              <a:rPr lang="fa-IR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نکته </a:t>
            </a:r>
            <a:r>
              <a:rPr lang="fa-IR" sz="2000" b="1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2: ستون شرح رخداد ها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21936" y="624110"/>
            <a:ext cx="2137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spcAft>
                <a:spcPts val="0"/>
              </a:spcAft>
              <a:tabLst>
                <a:tab pos="473075" algn="ctr"/>
                <a:tab pos="2249805" algn="r"/>
              </a:tabLst>
            </a:pPr>
            <a:r>
              <a:rPr lang="en-US" sz="2000" b="1" smtClean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  <a:sym typeface="Wingdings" panose="05000000000000000000" pitchFamily="2" charset="2"/>
              </a:rPr>
              <a:t></a:t>
            </a:r>
            <a:r>
              <a:rPr lang="fa-IR" sz="2000" b="1" smtClean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 محل تاریخ و امضاء</a:t>
            </a:r>
            <a:endParaRPr lang="en-US" sz="2000" b="1" dirty="0"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35851" y="577943"/>
            <a:ext cx="2823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  <a:sym typeface="Wingdings" panose="05000000000000000000" pitchFamily="2" charset="2"/>
              </a:rPr>
              <a:t></a:t>
            </a:r>
            <a:r>
              <a:rPr lang="fa-IR" sz="2000" b="1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 هشدار </a:t>
            </a:r>
            <a:r>
              <a:rPr lang="fa-IR" sz="2000" b="1" dirty="0" err="1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باطری</a:t>
            </a:r>
            <a:r>
              <a:rPr lang="fa-IR" sz="2000" b="1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000" b="1" dirty="0" err="1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بهمراه</a:t>
            </a:r>
            <a:r>
              <a:rPr lang="fa-IR" sz="2000" b="1" dirty="0"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 زمان</a:t>
            </a:r>
            <a:endParaRPr lang="en-US" sz="2000" b="1" dirty="0"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192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3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فرآیند تائید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72" y="2039919"/>
            <a:ext cx="4781159" cy="2123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798904" y="4298158"/>
            <a:ext cx="6499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www.berlinger.com/verifier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32" y="121216"/>
            <a:ext cx="4498350" cy="66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892602"/>
            <a:ext cx="6923652" cy="1657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178" y="2927565"/>
            <a:ext cx="5800399" cy="1712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953" y="4919922"/>
            <a:ext cx="5940863" cy="1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5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09" y="849414"/>
            <a:ext cx="6635975" cy="593914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649" y="1722871"/>
            <a:ext cx="7005238" cy="1061273"/>
          </a:xfrm>
        </p:spPr>
        <p:txBody>
          <a:bodyPr>
            <a:noAutofit/>
          </a:bodyPr>
          <a:lstStyle/>
          <a:p>
            <a:pPr algn="r" rtl="1"/>
            <a:r>
              <a:rPr lang="fa-IR" sz="9600" dirty="0" smtClean="0">
                <a:solidFill>
                  <a:srgbClr val="FF6600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سپاس از توجه شما</a:t>
            </a:r>
            <a:endParaRPr lang="en-US" sz="9600" dirty="0">
              <a:solidFill>
                <a:srgbClr val="FF6600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2925" y="480889"/>
            <a:ext cx="8911687" cy="1280890"/>
          </a:xfrm>
        </p:spPr>
        <p:txBody>
          <a:bodyPr/>
          <a:lstStyle/>
          <a:p>
            <a:pPr algn="r" rtl="1"/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38969" y="220338"/>
            <a:ext cx="9981281" cy="6004192"/>
            <a:chOff x="0" y="0"/>
            <a:chExt cx="6185535" cy="3547110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0" y="0"/>
              <a:ext cx="6185535" cy="3547110"/>
              <a:chOff x="274" y="4782"/>
              <a:chExt cx="3840" cy="2184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74" y="4782"/>
                <a:ext cx="3840" cy="2057"/>
              </a:xfrm>
              <a:custGeom>
                <a:avLst/>
                <a:gdLst>
                  <a:gd name="T0" fmla="+- 0 274 274"/>
                  <a:gd name="T1" fmla="*/ T0 w 3840"/>
                  <a:gd name="T2" fmla="+- 0 6839 4782"/>
                  <a:gd name="T3" fmla="*/ 6839 h 2057"/>
                  <a:gd name="T4" fmla="+- 0 4114 274"/>
                  <a:gd name="T5" fmla="*/ T4 w 3840"/>
                  <a:gd name="T6" fmla="+- 0 6839 4782"/>
                  <a:gd name="T7" fmla="*/ 6839 h 2057"/>
                  <a:gd name="T8" fmla="+- 0 4114 274"/>
                  <a:gd name="T9" fmla="*/ T8 w 3840"/>
                  <a:gd name="T10" fmla="+- 0 4782 4782"/>
                  <a:gd name="T11" fmla="*/ 4782 h 2057"/>
                  <a:gd name="T12" fmla="+- 0 274 274"/>
                  <a:gd name="T13" fmla="*/ T12 w 3840"/>
                  <a:gd name="T14" fmla="+- 0 4782 4782"/>
                  <a:gd name="T15" fmla="*/ 4782 h 2057"/>
                  <a:gd name="T16" fmla="+- 0 274 274"/>
                  <a:gd name="T17" fmla="*/ T16 w 3840"/>
                  <a:gd name="T18" fmla="+- 0 6839 4782"/>
                  <a:gd name="T19" fmla="*/ 6839 h 20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840" h="2057">
                    <a:moveTo>
                      <a:pt x="0" y="2057"/>
                    </a:moveTo>
                    <a:lnTo>
                      <a:pt x="3840" y="2057"/>
                    </a:lnTo>
                    <a:lnTo>
                      <a:pt x="3840" y="0"/>
                    </a:lnTo>
                    <a:lnTo>
                      <a:pt x="0" y="0"/>
                    </a:lnTo>
                    <a:lnTo>
                      <a:pt x="0" y="2057"/>
                    </a:lnTo>
                    <a:close/>
                  </a:path>
                </a:pathLst>
              </a:custGeom>
              <a:noFill/>
              <a:ln w="9398">
                <a:solidFill>
                  <a:srgbClr val="FFE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21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" y="4804"/>
                <a:ext cx="3795" cy="20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6390"/>
                <a:ext cx="217" cy="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6" y="6369"/>
                <a:ext cx="235" cy="3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272" y="6457"/>
                <a:ext cx="0" cy="241"/>
              </a:xfrm>
              <a:custGeom>
                <a:avLst/>
                <a:gdLst>
                  <a:gd name="T0" fmla="+- 0 6698 6457"/>
                  <a:gd name="T1" fmla="*/ 6698 h 241"/>
                  <a:gd name="T2" fmla="+- 0 6457 6457"/>
                  <a:gd name="T3" fmla="*/ 6457 h 24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41">
                    <a:moveTo>
                      <a:pt x="0" y="241"/>
                    </a:moveTo>
                    <a:lnTo>
                      <a:pt x="0" y="0"/>
                    </a:lnTo>
                  </a:path>
                </a:pathLst>
              </a:custGeom>
              <a:noFill/>
              <a:ln w="2350">
                <a:solidFill>
                  <a:srgbClr val="BB006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265" y="6449"/>
                <a:ext cx="15" cy="15"/>
              </a:xfrm>
              <a:custGeom>
                <a:avLst/>
                <a:gdLst>
                  <a:gd name="T0" fmla="+- 0 1280 1265"/>
                  <a:gd name="T1" fmla="*/ T0 w 15"/>
                  <a:gd name="T2" fmla="+- 0 6457 6449"/>
                  <a:gd name="T3" fmla="*/ 6457 h 15"/>
                  <a:gd name="T4" fmla="+- 0 1280 1265"/>
                  <a:gd name="T5" fmla="*/ T4 w 15"/>
                  <a:gd name="T6" fmla="+- 0 6453 6449"/>
                  <a:gd name="T7" fmla="*/ 6453 h 15"/>
                  <a:gd name="T8" fmla="+- 0 1276 1265"/>
                  <a:gd name="T9" fmla="*/ T8 w 15"/>
                  <a:gd name="T10" fmla="+- 0 6449 6449"/>
                  <a:gd name="T11" fmla="*/ 6449 h 15"/>
                  <a:gd name="T12" fmla="+- 0 1268 1265"/>
                  <a:gd name="T13" fmla="*/ T12 w 15"/>
                  <a:gd name="T14" fmla="+- 0 6449 6449"/>
                  <a:gd name="T15" fmla="*/ 6449 h 15"/>
                  <a:gd name="T16" fmla="+- 0 1265 1265"/>
                  <a:gd name="T17" fmla="*/ T16 w 15"/>
                  <a:gd name="T18" fmla="+- 0 6453 6449"/>
                  <a:gd name="T19" fmla="*/ 6453 h 15"/>
                  <a:gd name="T20" fmla="+- 0 1265 1265"/>
                  <a:gd name="T21" fmla="*/ T20 w 15"/>
                  <a:gd name="T22" fmla="+- 0 6461 6449"/>
                  <a:gd name="T23" fmla="*/ 6461 h 15"/>
                  <a:gd name="T24" fmla="+- 0 1268 1265"/>
                  <a:gd name="T25" fmla="*/ T24 w 15"/>
                  <a:gd name="T26" fmla="+- 0 6464 6449"/>
                  <a:gd name="T27" fmla="*/ 6464 h 15"/>
                  <a:gd name="T28" fmla="+- 0 1276 1265"/>
                  <a:gd name="T29" fmla="*/ T28 w 15"/>
                  <a:gd name="T30" fmla="+- 0 6464 6449"/>
                  <a:gd name="T31" fmla="*/ 6464 h 15"/>
                  <a:gd name="T32" fmla="+- 0 1280 1265"/>
                  <a:gd name="T33" fmla="*/ T32 w 15"/>
                  <a:gd name="T34" fmla="+- 0 6461 6449"/>
                  <a:gd name="T35" fmla="*/ 6461 h 15"/>
                  <a:gd name="T36" fmla="+- 0 1280 1265"/>
                  <a:gd name="T37" fmla="*/ T36 w 15"/>
                  <a:gd name="T38" fmla="+- 0 6457 6449"/>
                  <a:gd name="T39" fmla="*/ 6457 h 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11" y="15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BB0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149" y="6696"/>
                <a:ext cx="233" cy="233"/>
              </a:xfrm>
              <a:custGeom>
                <a:avLst/>
                <a:gdLst>
                  <a:gd name="T0" fmla="+- 0 1265 1149"/>
                  <a:gd name="T1" fmla="*/ T0 w 233"/>
                  <a:gd name="T2" fmla="+- 0 6929 6696"/>
                  <a:gd name="T3" fmla="*/ 6929 h 233"/>
                  <a:gd name="T4" fmla="+- 0 1288 1149"/>
                  <a:gd name="T5" fmla="*/ T4 w 233"/>
                  <a:gd name="T6" fmla="+- 0 6927 6696"/>
                  <a:gd name="T7" fmla="*/ 6927 h 233"/>
                  <a:gd name="T8" fmla="+- 0 1309 1149"/>
                  <a:gd name="T9" fmla="*/ T8 w 233"/>
                  <a:gd name="T10" fmla="+- 0 6920 6696"/>
                  <a:gd name="T11" fmla="*/ 6920 h 233"/>
                  <a:gd name="T12" fmla="+- 0 1328 1149"/>
                  <a:gd name="T13" fmla="*/ T12 w 233"/>
                  <a:gd name="T14" fmla="+- 0 6910 6696"/>
                  <a:gd name="T15" fmla="*/ 6910 h 233"/>
                  <a:gd name="T16" fmla="+- 0 1345 1149"/>
                  <a:gd name="T17" fmla="*/ T16 w 233"/>
                  <a:gd name="T18" fmla="+- 0 6896 6696"/>
                  <a:gd name="T19" fmla="*/ 6896 h 233"/>
                  <a:gd name="T20" fmla="+- 0 1360 1149"/>
                  <a:gd name="T21" fmla="*/ T20 w 233"/>
                  <a:gd name="T22" fmla="+- 0 6880 6696"/>
                  <a:gd name="T23" fmla="*/ 6880 h 233"/>
                  <a:gd name="T24" fmla="+- 0 1371 1149"/>
                  <a:gd name="T25" fmla="*/ T24 w 233"/>
                  <a:gd name="T26" fmla="+- 0 6861 6696"/>
                  <a:gd name="T27" fmla="*/ 6861 h 233"/>
                  <a:gd name="T28" fmla="+- 0 1378 1149"/>
                  <a:gd name="T29" fmla="*/ T28 w 233"/>
                  <a:gd name="T30" fmla="+- 0 6840 6696"/>
                  <a:gd name="T31" fmla="*/ 6840 h 233"/>
                  <a:gd name="T32" fmla="+- 0 1381 1149"/>
                  <a:gd name="T33" fmla="*/ T32 w 233"/>
                  <a:gd name="T34" fmla="+- 0 6818 6696"/>
                  <a:gd name="T35" fmla="*/ 6818 h 233"/>
                  <a:gd name="T36" fmla="+- 0 1381 1149"/>
                  <a:gd name="T37" fmla="*/ T36 w 233"/>
                  <a:gd name="T38" fmla="+- 0 6812 6696"/>
                  <a:gd name="T39" fmla="*/ 6812 h 233"/>
                  <a:gd name="T40" fmla="+- 0 1379 1149"/>
                  <a:gd name="T41" fmla="*/ T40 w 233"/>
                  <a:gd name="T42" fmla="+- 0 6790 6696"/>
                  <a:gd name="T43" fmla="*/ 6790 h 233"/>
                  <a:gd name="T44" fmla="+- 0 1373 1149"/>
                  <a:gd name="T45" fmla="*/ T44 w 233"/>
                  <a:gd name="T46" fmla="+- 0 6768 6696"/>
                  <a:gd name="T47" fmla="*/ 6768 h 233"/>
                  <a:gd name="T48" fmla="+- 0 1363 1149"/>
                  <a:gd name="T49" fmla="*/ T48 w 233"/>
                  <a:gd name="T50" fmla="+- 0 6749 6696"/>
                  <a:gd name="T51" fmla="*/ 6749 h 233"/>
                  <a:gd name="T52" fmla="+- 0 1349 1149"/>
                  <a:gd name="T53" fmla="*/ T52 w 233"/>
                  <a:gd name="T54" fmla="+- 0 6732 6696"/>
                  <a:gd name="T55" fmla="*/ 6732 h 233"/>
                  <a:gd name="T56" fmla="+- 0 1333 1149"/>
                  <a:gd name="T57" fmla="*/ T56 w 233"/>
                  <a:gd name="T58" fmla="+- 0 6718 6696"/>
                  <a:gd name="T59" fmla="*/ 6718 h 233"/>
                  <a:gd name="T60" fmla="+- 0 1314 1149"/>
                  <a:gd name="T61" fmla="*/ T60 w 233"/>
                  <a:gd name="T62" fmla="+- 0 6707 6696"/>
                  <a:gd name="T63" fmla="*/ 6707 h 233"/>
                  <a:gd name="T64" fmla="+- 0 1293 1149"/>
                  <a:gd name="T65" fmla="*/ T64 w 233"/>
                  <a:gd name="T66" fmla="+- 0 6699 6696"/>
                  <a:gd name="T67" fmla="*/ 6699 h 233"/>
                  <a:gd name="T68" fmla="+- 0 1270 1149"/>
                  <a:gd name="T69" fmla="*/ T68 w 233"/>
                  <a:gd name="T70" fmla="+- 0 6696 6696"/>
                  <a:gd name="T71" fmla="*/ 6696 h 233"/>
                  <a:gd name="T72" fmla="+- 0 1265 1149"/>
                  <a:gd name="T73" fmla="*/ T72 w 233"/>
                  <a:gd name="T74" fmla="+- 0 6696 6696"/>
                  <a:gd name="T75" fmla="*/ 6696 h 233"/>
                  <a:gd name="T76" fmla="+- 0 1242 1149"/>
                  <a:gd name="T77" fmla="*/ T76 w 233"/>
                  <a:gd name="T78" fmla="+- 0 6698 6696"/>
                  <a:gd name="T79" fmla="*/ 6698 h 233"/>
                  <a:gd name="T80" fmla="+- 0 1221 1149"/>
                  <a:gd name="T81" fmla="*/ T80 w 233"/>
                  <a:gd name="T82" fmla="+- 0 6705 6696"/>
                  <a:gd name="T83" fmla="*/ 6705 h 233"/>
                  <a:gd name="T84" fmla="+- 0 1201 1149"/>
                  <a:gd name="T85" fmla="*/ T84 w 233"/>
                  <a:gd name="T86" fmla="+- 0 6715 6696"/>
                  <a:gd name="T87" fmla="*/ 6715 h 233"/>
                  <a:gd name="T88" fmla="+- 0 1184 1149"/>
                  <a:gd name="T89" fmla="*/ T88 w 233"/>
                  <a:gd name="T90" fmla="+- 0 6728 6696"/>
                  <a:gd name="T91" fmla="*/ 6728 h 233"/>
                  <a:gd name="T92" fmla="+- 0 1170 1149"/>
                  <a:gd name="T93" fmla="*/ T92 w 233"/>
                  <a:gd name="T94" fmla="+- 0 6745 6696"/>
                  <a:gd name="T95" fmla="*/ 6745 h 233"/>
                  <a:gd name="T96" fmla="+- 0 1159 1149"/>
                  <a:gd name="T97" fmla="*/ T96 w 233"/>
                  <a:gd name="T98" fmla="+- 0 6764 6696"/>
                  <a:gd name="T99" fmla="*/ 6764 h 233"/>
                  <a:gd name="T100" fmla="+- 0 1152 1149"/>
                  <a:gd name="T101" fmla="*/ T100 w 233"/>
                  <a:gd name="T102" fmla="+- 0 6785 6696"/>
                  <a:gd name="T103" fmla="*/ 6785 h 233"/>
                  <a:gd name="T104" fmla="+- 0 1149 1149"/>
                  <a:gd name="T105" fmla="*/ T104 w 233"/>
                  <a:gd name="T106" fmla="+- 0 6807 6696"/>
                  <a:gd name="T107" fmla="*/ 6807 h 233"/>
                  <a:gd name="T108" fmla="+- 0 1149 1149"/>
                  <a:gd name="T109" fmla="*/ T108 w 233"/>
                  <a:gd name="T110" fmla="+- 0 6812 6696"/>
                  <a:gd name="T111" fmla="*/ 6812 h 233"/>
                  <a:gd name="T112" fmla="+- 0 1151 1149"/>
                  <a:gd name="T113" fmla="*/ T112 w 233"/>
                  <a:gd name="T114" fmla="+- 0 6835 6696"/>
                  <a:gd name="T115" fmla="*/ 6835 h 233"/>
                  <a:gd name="T116" fmla="+- 0 1157 1149"/>
                  <a:gd name="T117" fmla="*/ T116 w 233"/>
                  <a:gd name="T118" fmla="+- 0 6857 6696"/>
                  <a:gd name="T119" fmla="*/ 6857 h 233"/>
                  <a:gd name="T120" fmla="+- 0 1167 1149"/>
                  <a:gd name="T121" fmla="*/ T120 w 233"/>
                  <a:gd name="T122" fmla="+- 0 6876 6696"/>
                  <a:gd name="T123" fmla="*/ 6876 h 233"/>
                  <a:gd name="T124" fmla="+- 0 1181 1149"/>
                  <a:gd name="T125" fmla="*/ T124 w 233"/>
                  <a:gd name="T126" fmla="+- 0 6893 6696"/>
                  <a:gd name="T127" fmla="*/ 6893 h 233"/>
                  <a:gd name="T128" fmla="+- 0 1197 1149"/>
                  <a:gd name="T129" fmla="*/ T128 w 233"/>
                  <a:gd name="T130" fmla="+- 0 6907 6696"/>
                  <a:gd name="T131" fmla="*/ 6907 h 233"/>
                  <a:gd name="T132" fmla="+- 0 1216 1149"/>
                  <a:gd name="T133" fmla="*/ T132 w 233"/>
                  <a:gd name="T134" fmla="+- 0 6918 6696"/>
                  <a:gd name="T135" fmla="*/ 6918 h 233"/>
                  <a:gd name="T136" fmla="+- 0 1237 1149"/>
                  <a:gd name="T137" fmla="*/ T136 w 233"/>
                  <a:gd name="T138" fmla="+- 0 6925 6696"/>
                  <a:gd name="T139" fmla="*/ 6925 h 233"/>
                  <a:gd name="T140" fmla="+- 0 1260 1149"/>
                  <a:gd name="T141" fmla="*/ T140 w 233"/>
                  <a:gd name="T142" fmla="+- 0 6929 6696"/>
                  <a:gd name="T143" fmla="*/ 6929 h 233"/>
                  <a:gd name="T144" fmla="+- 0 1265 1149"/>
                  <a:gd name="T145" fmla="*/ T144 w 233"/>
                  <a:gd name="T146" fmla="+- 0 6929 6696"/>
                  <a:gd name="T147" fmla="*/ 6929 h 2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233" h="233">
                    <a:moveTo>
                      <a:pt x="116" y="233"/>
                    </a:moveTo>
                    <a:lnTo>
                      <a:pt x="139" y="231"/>
                    </a:lnTo>
                    <a:lnTo>
                      <a:pt x="160" y="224"/>
                    </a:lnTo>
                    <a:lnTo>
                      <a:pt x="179" y="214"/>
                    </a:lnTo>
                    <a:lnTo>
                      <a:pt x="196" y="200"/>
                    </a:lnTo>
                    <a:lnTo>
                      <a:pt x="211" y="184"/>
                    </a:lnTo>
                    <a:lnTo>
                      <a:pt x="222" y="165"/>
                    </a:lnTo>
                    <a:lnTo>
                      <a:pt x="229" y="144"/>
                    </a:lnTo>
                    <a:lnTo>
                      <a:pt x="232" y="122"/>
                    </a:lnTo>
                    <a:lnTo>
                      <a:pt x="232" y="116"/>
                    </a:lnTo>
                    <a:lnTo>
                      <a:pt x="230" y="94"/>
                    </a:lnTo>
                    <a:lnTo>
                      <a:pt x="224" y="72"/>
                    </a:lnTo>
                    <a:lnTo>
                      <a:pt x="214" y="53"/>
                    </a:lnTo>
                    <a:lnTo>
                      <a:pt x="200" y="36"/>
                    </a:lnTo>
                    <a:lnTo>
                      <a:pt x="184" y="22"/>
                    </a:lnTo>
                    <a:lnTo>
                      <a:pt x="165" y="11"/>
                    </a:lnTo>
                    <a:lnTo>
                      <a:pt x="144" y="3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93" y="2"/>
                    </a:lnTo>
                    <a:lnTo>
                      <a:pt x="72" y="9"/>
                    </a:lnTo>
                    <a:lnTo>
                      <a:pt x="52" y="19"/>
                    </a:lnTo>
                    <a:lnTo>
                      <a:pt x="35" y="32"/>
                    </a:lnTo>
                    <a:lnTo>
                      <a:pt x="21" y="49"/>
                    </a:lnTo>
                    <a:lnTo>
                      <a:pt x="10" y="68"/>
                    </a:lnTo>
                    <a:lnTo>
                      <a:pt x="3" y="89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2" y="139"/>
                    </a:lnTo>
                    <a:lnTo>
                      <a:pt x="8" y="161"/>
                    </a:lnTo>
                    <a:lnTo>
                      <a:pt x="18" y="180"/>
                    </a:lnTo>
                    <a:lnTo>
                      <a:pt x="32" y="197"/>
                    </a:lnTo>
                    <a:lnTo>
                      <a:pt x="48" y="211"/>
                    </a:lnTo>
                    <a:lnTo>
                      <a:pt x="67" y="222"/>
                    </a:lnTo>
                    <a:lnTo>
                      <a:pt x="88" y="229"/>
                    </a:lnTo>
                    <a:lnTo>
                      <a:pt x="111" y="233"/>
                    </a:lnTo>
                    <a:lnTo>
                      <a:pt x="116" y="2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149" y="6696"/>
                <a:ext cx="233" cy="233"/>
              </a:xfrm>
              <a:custGeom>
                <a:avLst/>
                <a:gdLst>
                  <a:gd name="T0" fmla="+- 0 1265 1149"/>
                  <a:gd name="T1" fmla="*/ T0 w 233"/>
                  <a:gd name="T2" fmla="+- 0 6929 6696"/>
                  <a:gd name="T3" fmla="*/ 6929 h 233"/>
                  <a:gd name="T4" fmla="+- 0 1288 1149"/>
                  <a:gd name="T5" fmla="*/ T4 w 233"/>
                  <a:gd name="T6" fmla="+- 0 6927 6696"/>
                  <a:gd name="T7" fmla="*/ 6927 h 233"/>
                  <a:gd name="T8" fmla="+- 0 1309 1149"/>
                  <a:gd name="T9" fmla="*/ T8 w 233"/>
                  <a:gd name="T10" fmla="+- 0 6920 6696"/>
                  <a:gd name="T11" fmla="*/ 6920 h 233"/>
                  <a:gd name="T12" fmla="+- 0 1328 1149"/>
                  <a:gd name="T13" fmla="*/ T12 w 233"/>
                  <a:gd name="T14" fmla="+- 0 6910 6696"/>
                  <a:gd name="T15" fmla="*/ 6910 h 233"/>
                  <a:gd name="T16" fmla="+- 0 1345 1149"/>
                  <a:gd name="T17" fmla="*/ T16 w 233"/>
                  <a:gd name="T18" fmla="+- 0 6896 6696"/>
                  <a:gd name="T19" fmla="*/ 6896 h 233"/>
                  <a:gd name="T20" fmla="+- 0 1360 1149"/>
                  <a:gd name="T21" fmla="*/ T20 w 233"/>
                  <a:gd name="T22" fmla="+- 0 6880 6696"/>
                  <a:gd name="T23" fmla="*/ 6880 h 233"/>
                  <a:gd name="T24" fmla="+- 0 1371 1149"/>
                  <a:gd name="T25" fmla="*/ T24 w 233"/>
                  <a:gd name="T26" fmla="+- 0 6861 6696"/>
                  <a:gd name="T27" fmla="*/ 6861 h 233"/>
                  <a:gd name="T28" fmla="+- 0 1378 1149"/>
                  <a:gd name="T29" fmla="*/ T28 w 233"/>
                  <a:gd name="T30" fmla="+- 0 6840 6696"/>
                  <a:gd name="T31" fmla="*/ 6840 h 233"/>
                  <a:gd name="T32" fmla="+- 0 1381 1149"/>
                  <a:gd name="T33" fmla="*/ T32 w 233"/>
                  <a:gd name="T34" fmla="+- 0 6818 6696"/>
                  <a:gd name="T35" fmla="*/ 6818 h 233"/>
                  <a:gd name="T36" fmla="+- 0 1381 1149"/>
                  <a:gd name="T37" fmla="*/ T36 w 233"/>
                  <a:gd name="T38" fmla="+- 0 6812 6696"/>
                  <a:gd name="T39" fmla="*/ 6812 h 233"/>
                  <a:gd name="T40" fmla="+- 0 1379 1149"/>
                  <a:gd name="T41" fmla="*/ T40 w 233"/>
                  <a:gd name="T42" fmla="+- 0 6790 6696"/>
                  <a:gd name="T43" fmla="*/ 6790 h 233"/>
                  <a:gd name="T44" fmla="+- 0 1373 1149"/>
                  <a:gd name="T45" fmla="*/ T44 w 233"/>
                  <a:gd name="T46" fmla="+- 0 6768 6696"/>
                  <a:gd name="T47" fmla="*/ 6768 h 233"/>
                  <a:gd name="T48" fmla="+- 0 1363 1149"/>
                  <a:gd name="T49" fmla="*/ T48 w 233"/>
                  <a:gd name="T50" fmla="+- 0 6749 6696"/>
                  <a:gd name="T51" fmla="*/ 6749 h 233"/>
                  <a:gd name="T52" fmla="+- 0 1349 1149"/>
                  <a:gd name="T53" fmla="*/ T52 w 233"/>
                  <a:gd name="T54" fmla="+- 0 6732 6696"/>
                  <a:gd name="T55" fmla="*/ 6732 h 233"/>
                  <a:gd name="T56" fmla="+- 0 1333 1149"/>
                  <a:gd name="T57" fmla="*/ T56 w 233"/>
                  <a:gd name="T58" fmla="+- 0 6718 6696"/>
                  <a:gd name="T59" fmla="*/ 6718 h 233"/>
                  <a:gd name="T60" fmla="+- 0 1314 1149"/>
                  <a:gd name="T61" fmla="*/ T60 w 233"/>
                  <a:gd name="T62" fmla="+- 0 6707 6696"/>
                  <a:gd name="T63" fmla="*/ 6707 h 233"/>
                  <a:gd name="T64" fmla="+- 0 1293 1149"/>
                  <a:gd name="T65" fmla="*/ T64 w 233"/>
                  <a:gd name="T66" fmla="+- 0 6699 6696"/>
                  <a:gd name="T67" fmla="*/ 6699 h 233"/>
                  <a:gd name="T68" fmla="+- 0 1270 1149"/>
                  <a:gd name="T69" fmla="*/ T68 w 233"/>
                  <a:gd name="T70" fmla="+- 0 6696 6696"/>
                  <a:gd name="T71" fmla="*/ 6696 h 233"/>
                  <a:gd name="T72" fmla="+- 0 1265 1149"/>
                  <a:gd name="T73" fmla="*/ T72 w 233"/>
                  <a:gd name="T74" fmla="+- 0 6696 6696"/>
                  <a:gd name="T75" fmla="*/ 6696 h 233"/>
                  <a:gd name="T76" fmla="+- 0 1242 1149"/>
                  <a:gd name="T77" fmla="*/ T76 w 233"/>
                  <a:gd name="T78" fmla="+- 0 6698 6696"/>
                  <a:gd name="T79" fmla="*/ 6698 h 233"/>
                  <a:gd name="T80" fmla="+- 0 1221 1149"/>
                  <a:gd name="T81" fmla="*/ T80 w 233"/>
                  <a:gd name="T82" fmla="+- 0 6705 6696"/>
                  <a:gd name="T83" fmla="*/ 6705 h 233"/>
                  <a:gd name="T84" fmla="+- 0 1201 1149"/>
                  <a:gd name="T85" fmla="*/ T84 w 233"/>
                  <a:gd name="T86" fmla="+- 0 6715 6696"/>
                  <a:gd name="T87" fmla="*/ 6715 h 233"/>
                  <a:gd name="T88" fmla="+- 0 1184 1149"/>
                  <a:gd name="T89" fmla="*/ T88 w 233"/>
                  <a:gd name="T90" fmla="+- 0 6728 6696"/>
                  <a:gd name="T91" fmla="*/ 6728 h 233"/>
                  <a:gd name="T92" fmla="+- 0 1170 1149"/>
                  <a:gd name="T93" fmla="*/ T92 w 233"/>
                  <a:gd name="T94" fmla="+- 0 6745 6696"/>
                  <a:gd name="T95" fmla="*/ 6745 h 233"/>
                  <a:gd name="T96" fmla="+- 0 1159 1149"/>
                  <a:gd name="T97" fmla="*/ T96 w 233"/>
                  <a:gd name="T98" fmla="+- 0 6764 6696"/>
                  <a:gd name="T99" fmla="*/ 6764 h 233"/>
                  <a:gd name="T100" fmla="+- 0 1152 1149"/>
                  <a:gd name="T101" fmla="*/ T100 w 233"/>
                  <a:gd name="T102" fmla="+- 0 6785 6696"/>
                  <a:gd name="T103" fmla="*/ 6785 h 233"/>
                  <a:gd name="T104" fmla="+- 0 1149 1149"/>
                  <a:gd name="T105" fmla="*/ T104 w 233"/>
                  <a:gd name="T106" fmla="+- 0 6807 6696"/>
                  <a:gd name="T107" fmla="*/ 6807 h 233"/>
                  <a:gd name="T108" fmla="+- 0 1149 1149"/>
                  <a:gd name="T109" fmla="*/ T108 w 233"/>
                  <a:gd name="T110" fmla="+- 0 6812 6696"/>
                  <a:gd name="T111" fmla="*/ 6812 h 233"/>
                  <a:gd name="T112" fmla="+- 0 1151 1149"/>
                  <a:gd name="T113" fmla="*/ T112 w 233"/>
                  <a:gd name="T114" fmla="+- 0 6835 6696"/>
                  <a:gd name="T115" fmla="*/ 6835 h 233"/>
                  <a:gd name="T116" fmla="+- 0 1157 1149"/>
                  <a:gd name="T117" fmla="*/ T116 w 233"/>
                  <a:gd name="T118" fmla="+- 0 6857 6696"/>
                  <a:gd name="T119" fmla="*/ 6857 h 233"/>
                  <a:gd name="T120" fmla="+- 0 1167 1149"/>
                  <a:gd name="T121" fmla="*/ T120 w 233"/>
                  <a:gd name="T122" fmla="+- 0 6876 6696"/>
                  <a:gd name="T123" fmla="*/ 6876 h 233"/>
                  <a:gd name="T124" fmla="+- 0 1181 1149"/>
                  <a:gd name="T125" fmla="*/ T124 w 233"/>
                  <a:gd name="T126" fmla="+- 0 6893 6696"/>
                  <a:gd name="T127" fmla="*/ 6893 h 233"/>
                  <a:gd name="T128" fmla="+- 0 1197 1149"/>
                  <a:gd name="T129" fmla="*/ T128 w 233"/>
                  <a:gd name="T130" fmla="+- 0 6907 6696"/>
                  <a:gd name="T131" fmla="*/ 6907 h 233"/>
                  <a:gd name="T132" fmla="+- 0 1216 1149"/>
                  <a:gd name="T133" fmla="*/ T132 w 233"/>
                  <a:gd name="T134" fmla="+- 0 6918 6696"/>
                  <a:gd name="T135" fmla="*/ 6918 h 233"/>
                  <a:gd name="T136" fmla="+- 0 1237 1149"/>
                  <a:gd name="T137" fmla="*/ T136 w 233"/>
                  <a:gd name="T138" fmla="+- 0 6925 6696"/>
                  <a:gd name="T139" fmla="*/ 6925 h 233"/>
                  <a:gd name="T140" fmla="+- 0 1260 1149"/>
                  <a:gd name="T141" fmla="*/ T140 w 233"/>
                  <a:gd name="T142" fmla="+- 0 6929 6696"/>
                  <a:gd name="T143" fmla="*/ 6929 h 233"/>
                  <a:gd name="T144" fmla="+- 0 1265 1149"/>
                  <a:gd name="T145" fmla="*/ T144 w 233"/>
                  <a:gd name="T146" fmla="+- 0 6929 6696"/>
                  <a:gd name="T147" fmla="*/ 6929 h 2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233" h="233">
                    <a:moveTo>
                      <a:pt x="116" y="233"/>
                    </a:moveTo>
                    <a:lnTo>
                      <a:pt x="139" y="231"/>
                    </a:lnTo>
                    <a:lnTo>
                      <a:pt x="160" y="224"/>
                    </a:lnTo>
                    <a:lnTo>
                      <a:pt x="179" y="214"/>
                    </a:lnTo>
                    <a:lnTo>
                      <a:pt x="196" y="200"/>
                    </a:lnTo>
                    <a:lnTo>
                      <a:pt x="211" y="184"/>
                    </a:lnTo>
                    <a:lnTo>
                      <a:pt x="222" y="165"/>
                    </a:lnTo>
                    <a:lnTo>
                      <a:pt x="229" y="144"/>
                    </a:lnTo>
                    <a:lnTo>
                      <a:pt x="232" y="122"/>
                    </a:lnTo>
                    <a:lnTo>
                      <a:pt x="232" y="116"/>
                    </a:lnTo>
                    <a:lnTo>
                      <a:pt x="230" y="94"/>
                    </a:lnTo>
                    <a:lnTo>
                      <a:pt x="224" y="72"/>
                    </a:lnTo>
                    <a:lnTo>
                      <a:pt x="214" y="53"/>
                    </a:lnTo>
                    <a:lnTo>
                      <a:pt x="200" y="36"/>
                    </a:lnTo>
                    <a:lnTo>
                      <a:pt x="184" y="22"/>
                    </a:lnTo>
                    <a:lnTo>
                      <a:pt x="165" y="11"/>
                    </a:lnTo>
                    <a:lnTo>
                      <a:pt x="144" y="3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93" y="2"/>
                    </a:lnTo>
                    <a:lnTo>
                      <a:pt x="72" y="9"/>
                    </a:lnTo>
                    <a:lnTo>
                      <a:pt x="52" y="19"/>
                    </a:lnTo>
                    <a:lnTo>
                      <a:pt x="35" y="32"/>
                    </a:lnTo>
                    <a:lnTo>
                      <a:pt x="21" y="49"/>
                    </a:lnTo>
                    <a:lnTo>
                      <a:pt x="10" y="68"/>
                    </a:lnTo>
                    <a:lnTo>
                      <a:pt x="3" y="89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2" y="139"/>
                    </a:lnTo>
                    <a:lnTo>
                      <a:pt x="8" y="161"/>
                    </a:lnTo>
                    <a:lnTo>
                      <a:pt x="18" y="180"/>
                    </a:lnTo>
                    <a:lnTo>
                      <a:pt x="32" y="197"/>
                    </a:lnTo>
                    <a:lnTo>
                      <a:pt x="48" y="211"/>
                    </a:lnTo>
                    <a:lnTo>
                      <a:pt x="67" y="222"/>
                    </a:lnTo>
                    <a:lnTo>
                      <a:pt x="88" y="229"/>
                    </a:lnTo>
                    <a:lnTo>
                      <a:pt x="111" y="233"/>
                    </a:lnTo>
                    <a:lnTo>
                      <a:pt x="116" y="233"/>
                    </a:lnTo>
                    <a:close/>
                  </a:path>
                </a:pathLst>
              </a:custGeom>
              <a:noFill/>
              <a:ln w="2350">
                <a:solidFill>
                  <a:srgbClr val="C4006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005" y="6494"/>
                <a:ext cx="0" cy="241"/>
              </a:xfrm>
              <a:custGeom>
                <a:avLst/>
                <a:gdLst>
                  <a:gd name="T0" fmla="+- 0 6735 6494"/>
                  <a:gd name="T1" fmla="*/ 6735 h 241"/>
                  <a:gd name="T2" fmla="+- 0 6494 6494"/>
                  <a:gd name="T3" fmla="*/ 6494 h 24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41">
                    <a:moveTo>
                      <a:pt x="0" y="241"/>
                    </a:moveTo>
                    <a:lnTo>
                      <a:pt x="0" y="0"/>
                    </a:lnTo>
                  </a:path>
                </a:pathLst>
              </a:custGeom>
              <a:noFill/>
              <a:ln w="2350">
                <a:solidFill>
                  <a:srgbClr val="BB006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997" y="6487"/>
                <a:ext cx="15" cy="15"/>
              </a:xfrm>
              <a:custGeom>
                <a:avLst/>
                <a:gdLst>
                  <a:gd name="T0" fmla="+- 0 1012 997"/>
                  <a:gd name="T1" fmla="*/ T0 w 15"/>
                  <a:gd name="T2" fmla="+- 0 6494 6487"/>
                  <a:gd name="T3" fmla="*/ 6494 h 15"/>
                  <a:gd name="T4" fmla="+- 0 1012 997"/>
                  <a:gd name="T5" fmla="*/ T4 w 15"/>
                  <a:gd name="T6" fmla="+- 0 6490 6487"/>
                  <a:gd name="T7" fmla="*/ 6490 h 15"/>
                  <a:gd name="T8" fmla="+- 0 1009 997"/>
                  <a:gd name="T9" fmla="*/ T8 w 15"/>
                  <a:gd name="T10" fmla="+- 0 6487 6487"/>
                  <a:gd name="T11" fmla="*/ 6487 h 15"/>
                  <a:gd name="T12" fmla="+- 0 1001 997"/>
                  <a:gd name="T13" fmla="*/ T12 w 15"/>
                  <a:gd name="T14" fmla="+- 0 6487 6487"/>
                  <a:gd name="T15" fmla="*/ 6487 h 15"/>
                  <a:gd name="T16" fmla="+- 0 997 997"/>
                  <a:gd name="T17" fmla="*/ T16 w 15"/>
                  <a:gd name="T18" fmla="+- 0 6490 6487"/>
                  <a:gd name="T19" fmla="*/ 6490 h 15"/>
                  <a:gd name="T20" fmla="+- 0 997 997"/>
                  <a:gd name="T21" fmla="*/ T20 w 15"/>
                  <a:gd name="T22" fmla="+- 0 6498 6487"/>
                  <a:gd name="T23" fmla="*/ 6498 h 15"/>
                  <a:gd name="T24" fmla="+- 0 1001 997"/>
                  <a:gd name="T25" fmla="*/ T24 w 15"/>
                  <a:gd name="T26" fmla="+- 0 6502 6487"/>
                  <a:gd name="T27" fmla="*/ 6502 h 15"/>
                  <a:gd name="T28" fmla="+- 0 1009 997"/>
                  <a:gd name="T29" fmla="*/ T28 w 15"/>
                  <a:gd name="T30" fmla="+- 0 6502 6487"/>
                  <a:gd name="T31" fmla="*/ 6502 h 15"/>
                  <a:gd name="T32" fmla="+- 0 1012 997"/>
                  <a:gd name="T33" fmla="*/ T32 w 15"/>
                  <a:gd name="T34" fmla="+- 0 6498 6487"/>
                  <a:gd name="T35" fmla="*/ 6498 h 15"/>
                  <a:gd name="T36" fmla="+- 0 1012 997"/>
                  <a:gd name="T37" fmla="*/ T36 w 15"/>
                  <a:gd name="T38" fmla="+- 0 6494 6487"/>
                  <a:gd name="T39" fmla="*/ 6494 h 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lnTo>
                      <a:pt x="15" y="3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12" y="15"/>
                    </a:lnTo>
                    <a:lnTo>
                      <a:pt x="15" y="11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BB0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881" y="6733"/>
                <a:ext cx="233" cy="233"/>
              </a:xfrm>
              <a:custGeom>
                <a:avLst/>
                <a:gdLst>
                  <a:gd name="T0" fmla="+- 0 997 881"/>
                  <a:gd name="T1" fmla="*/ T0 w 233"/>
                  <a:gd name="T2" fmla="+- 0 6966 6733"/>
                  <a:gd name="T3" fmla="*/ 6966 h 233"/>
                  <a:gd name="T4" fmla="+- 0 1020 881"/>
                  <a:gd name="T5" fmla="*/ T4 w 233"/>
                  <a:gd name="T6" fmla="+- 0 6964 6733"/>
                  <a:gd name="T7" fmla="*/ 6964 h 233"/>
                  <a:gd name="T8" fmla="+- 0 1041 881"/>
                  <a:gd name="T9" fmla="*/ T8 w 233"/>
                  <a:gd name="T10" fmla="+- 0 6958 6733"/>
                  <a:gd name="T11" fmla="*/ 6958 h 233"/>
                  <a:gd name="T12" fmla="+- 0 1061 881"/>
                  <a:gd name="T13" fmla="*/ T12 w 233"/>
                  <a:gd name="T14" fmla="+- 0 6947 6733"/>
                  <a:gd name="T15" fmla="*/ 6947 h 233"/>
                  <a:gd name="T16" fmla="+- 0 1078 881"/>
                  <a:gd name="T17" fmla="*/ T16 w 233"/>
                  <a:gd name="T18" fmla="+- 0 6934 6733"/>
                  <a:gd name="T19" fmla="*/ 6934 h 233"/>
                  <a:gd name="T20" fmla="+- 0 1092 881"/>
                  <a:gd name="T21" fmla="*/ T20 w 233"/>
                  <a:gd name="T22" fmla="+- 0 6917 6733"/>
                  <a:gd name="T23" fmla="*/ 6917 h 233"/>
                  <a:gd name="T24" fmla="+- 0 1103 881"/>
                  <a:gd name="T25" fmla="*/ T24 w 233"/>
                  <a:gd name="T26" fmla="+- 0 6899 6733"/>
                  <a:gd name="T27" fmla="*/ 6899 h 233"/>
                  <a:gd name="T28" fmla="+- 0 1110 881"/>
                  <a:gd name="T29" fmla="*/ T28 w 233"/>
                  <a:gd name="T30" fmla="+- 0 6878 6733"/>
                  <a:gd name="T31" fmla="*/ 6878 h 233"/>
                  <a:gd name="T32" fmla="+- 0 1114 881"/>
                  <a:gd name="T33" fmla="*/ T32 w 233"/>
                  <a:gd name="T34" fmla="+- 0 6855 6733"/>
                  <a:gd name="T35" fmla="*/ 6855 h 233"/>
                  <a:gd name="T36" fmla="+- 0 1114 881"/>
                  <a:gd name="T37" fmla="*/ T36 w 233"/>
                  <a:gd name="T38" fmla="+- 0 6850 6733"/>
                  <a:gd name="T39" fmla="*/ 6850 h 233"/>
                  <a:gd name="T40" fmla="+- 0 1111 881"/>
                  <a:gd name="T41" fmla="*/ T40 w 233"/>
                  <a:gd name="T42" fmla="+- 0 6827 6733"/>
                  <a:gd name="T43" fmla="*/ 6827 h 233"/>
                  <a:gd name="T44" fmla="+- 0 1105 881"/>
                  <a:gd name="T45" fmla="*/ T44 w 233"/>
                  <a:gd name="T46" fmla="+- 0 6806 6733"/>
                  <a:gd name="T47" fmla="*/ 6806 h 233"/>
                  <a:gd name="T48" fmla="+- 0 1095 881"/>
                  <a:gd name="T49" fmla="*/ T48 w 233"/>
                  <a:gd name="T50" fmla="+- 0 6786 6733"/>
                  <a:gd name="T51" fmla="*/ 6786 h 233"/>
                  <a:gd name="T52" fmla="+- 0 1081 881"/>
                  <a:gd name="T53" fmla="*/ T52 w 233"/>
                  <a:gd name="T54" fmla="+- 0 6769 6733"/>
                  <a:gd name="T55" fmla="*/ 6769 h 233"/>
                  <a:gd name="T56" fmla="+- 0 1065 881"/>
                  <a:gd name="T57" fmla="*/ T56 w 233"/>
                  <a:gd name="T58" fmla="+- 0 6755 6733"/>
                  <a:gd name="T59" fmla="*/ 6755 h 233"/>
                  <a:gd name="T60" fmla="+- 0 1046 881"/>
                  <a:gd name="T61" fmla="*/ T60 w 233"/>
                  <a:gd name="T62" fmla="+- 0 6744 6733"/>
                  <a:gd name="T63" fmla="*/ 6744 h 233"/>
                  <a:gd name="T64" fmla="+- 0 1025 881"/>
                  <a:gd name="T65" fmla="*/ T64 w 233"/>
                  <a:gd name="T66" fmla="+- 0 6737 6733"/>
                  <a:gd name="T67" fmla="*/ 6737 h 233"/>
                  <a:gd name="T68" fmla="+- 0 1003 881"/>
                  <a:gd name="T69" fmla="*/ T68 w 233"/>
                  <a:gd name="T70" fmla="+- 0 6734 6733"/>
                  <a:gd name="T71" fmla="*/ 6734 h 233"/>
                  <a:gd name="T72" fmla="+- 0 997 881"/>
                  <a:gd name="T73" fmla="*/ T72 w 233"/>
                  <a:gd name="T74" fmla="+- 0 6733 6733"/>
                  <a:gd name="T75" fmla="*/ 6733 h 233"/>
                  <a:gd name="T76" fmla="+- 0 975 881"/>
                  <a:gd name="T77" fmla="*/ T76 w 233"/>
                  <a:gd name="T78" fmla="+- 0 6736 6733"/>
                  <a:gd name="T79" fmla="*/ 6736 h 233"/>
                  <a:gd name="T80" fmla="+- 0 953 881"/>
                  <a:gd name="T81" fmla="*/ T80 w 233"/>
                  <a:gd name="T82" fmla="+- 0 6742 6733"/>
                  <a:gd name="T83" fmla="*/ 6742 h 233"/>
                  <a:gd name="T84" fmla="+- 0 934 881"/>
                  <a:gd name="T85" fmla="*/ T84 w 233"/>
                  <a:gd name="T86" fmla="+- 0 6752 6733"/>
                  <a:gd name="T87" fmla="*/ 6752 h 233"/>
                  <a:gd name="T88" fmla="+- 0 917 881"/>
                  <a:gd name="T89" fmla="*/ T88 w 233"/>
                  <a:gd name="T90" fmla="+- 0 6766 6733"/>
                  <a:gd name="T91" fmla="*/ 6766 h 233"/>
                  <a:gd name="T92" fmla="+- 0 903 881"/>
                  <a:gd name="T93" fmla="*/ T92 w 233"/>
                  <a:gd name="T94" fmla="+- 0 6782 6733"/>
                  <a:gd name="T95" fmla="*/ 6782 h 233"/>
                  <a:gd name="T96" fmla="+- 0 892 881"/>
                  <a:gd name="T97" fmla="*/ T96 w 233"/>
                  <a:gd name="T98" fmla="+- 0 6801 6733"/>
                  <a:gd name="T99" fmla="*/ 6801 h 233"/>
                  <a:gd name="T100" fmla="+- 0 884 881"/>
                  <a:gd name="T101" fmla="*/ T100 w 233"/>
                  <a:gd name="T102" fmla="+- 0 6822 6733"/>
                  <a:gd name="T103" fmla="*/ 6822 h 233"/>
                  <a:gd name="T104" fmla="+- 0 881 881"/>
                  <a:gd name="T105" fmla="*/ T104 w 233"/>
                  <a:gd name="T106" fmla="+- 0 6844 6733"/>
                  <a:gd name="T107" fmla="*/ 6844 h 233"/>
                  <a:gd name="T108" fmla="+- 0 881 881"/>
                  <a:gd name="T109" fmla="*/ T108 w 233"/>
                  <a:gd name="T110" fmla="+- 0 6850 6733"/>
                  <a:gd name="T111" fmla="*/ 6850 h 233"/>
                  <a:gd name="T112" fmla="+- 0 883 881"/>
                  <a:gd name="T113" fmla="*/ T112 w 233"/>
                  <a:gd name="T114" fmla="+- 0 6873 6733"/>
                  <a:gd name="T115" fmla="*/ 6873 h 233"/>
                  <a:gd name="T116" fmla="+- 0 890 881"/>
                  <a:gd name="T117" fmla="*/ T116 w 233"/>
                  <a:gd name="T118" fmla="+- 0 6894 6733"/>
                  <a:gd name="T119" fmla="*/ 6894 h 233"/>
                  <a:gd name="T120" fmla="+- 0 900 881"/>
                  <a:gd name="T121" fmla="*/ T120 w 233"/>
                  <a:gd name="T122" fmla="+- 0 6913 6733"/>
                  <a:gd name="T123" fmla="*/ 6913 h 233"/>
                  <a:gd name="T124" fmla="+- 0 913 881"/>
                  <a:gd name="T125" fmla="*/ T124 w 233"/>
                  <a:gd name="T126" fmla="+- 0 6930 6733"/>
                  <a:gd name="T127" fmla="*/ 6930 h 233"/>
                  <a:gd name="T128" fmla="+- 0 930 881"/>
                  <a:gd name="T129" fmla="*/ T128 w 233"/>
                  <a:gd name="T130" fmla="+- 0 6945 6733"/>
                  <a:gd name="T131" fmla="*/ 6945 h 233"/>
                  <a:gd name="T132" fmla="+- 0 949 881"/>
                  <a:gd name="T133" fmla="*/ T132 w 233"/>
                  <a:gd name="T134" fmla="+- 0 6956 6733"/>
                  <a:gd name="T135" fmla="*/ 6956 h 233"/>
                  <a:gd name="T136" fmla="+- 0 969 881"/>
                  <a:gd name="T137" fmla="*/ T136 w 233"/>
                  <a:gd name="T138" fmla="+- 0 6963 6733"/>
                  <a:gd name="T139" fmla="*/ 6963 h 233"/>
                  <a:gd name="T140" fmla="+- 0 992 881"/>
                  <a:gd name="T141" fmla="*/ T140 w 233"/>
                  <a:gd name="T142" fmla="+- 0 6966 6733"/>
                  <a:gd name="T143" fmla="*/ 6966 h 233"/>
                  <a:gd name="T144" fmla="+- 0 997 881"/>
                  <a:gd name="T145" fmla="*/ T144 w 233"/>
                  <a:gd name="T146" fmla="+- 0 6966 6733"/>
                  <a:gd name="T147" fmla="*/ 6966 h 2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233" h="233">
                    <a:moveTo>
                      <a:pt x="116" y="233"/>
                    </a:moveTo>
                    <a:lnTo>
                      <a:pt x="139" y="231"/>
                    </a:lnTo>
                    <a:lnTo>
                      <a:pt x="160" y="225"/>
                    </a:lnTo>
                    <a:lnTo>
                      <a:pt x="180" y="214"/>
                    </a:lnTo>
                    <a:lnTo>
                      <a:pt x="197" y="201"/>
                    </a:lnTo>
                    <a:lnTo>
                      <a:pt x="211" y="184"/>
                    </a:lnTo>
                    <a:lnTo>
                      <a:pt x="222" y="166"/>
                    </a:lnTo>
                    <a:lnTo>
                      <a:pt x="229" y="145"/>
                    </a:lnTo>
                    <a:lnTo>
                      <a:pt x="233" y="122"/>
                    </a:lnTo>
                    <a:lnTo>
                      <a:pt x="233" y="117"/>
                    </a:lnTo>
                    <a:lnTo>
                      <a:pt x="230" y="94"/>
                    </a:lnTo>
                    <a:lnTo>
                      <a:pt x="224" y="73"/>
                    </a:lnTo>
                    <a:lnTo>
                      <a:pt x="214" y="53"/>
                    </a:lnTo>
                    <a:lnTo>
                      <a:pt x="200" y="36"/>
                    </a:lnTo>
                    <a:lnTo>
                      <a:pt x="184" y="22"/>
                    </a:lnTo>
                    <a:lnTo>
                      <a:pt x="165" y="11"/>
                    </a:lnTo>
                    <a:lnTo>
                      <a:pt x="144" y="4"/>
                    </a:lnTo>
                    <a:lnTo>
                      <a:pt x="122" y="1"/>
                    </a:lnTo>
                    <a:lnTo>
                      <a:pt x="116" y="0"/>
                    </a:lnTo>
                    <a:lnTo>
                      <a:pt x="94" y="3"/>
                    </a:lnTo>
                    <a:lnTo>
                      <a:pt x="72" y="9"/>
                    </a:lnTo>
                    <a:lnTo>
                      <a:pt x="53" y="19"/>
                    </a:lnTo>
                    <a:lnTo>
                      <a:pt x="36" y="33"/>
                    </a:lnTo>
                    <a:lnTo>
                      <a:pt x="22" y="49"/>
                    </a:lnTo>
                    <a:lnTo>
                      <a:pt x="11" y="68"/>
                    </a:lnTo>
                    <a:lnTo>
                      <a:pt x="3" y="89"/>
                    </a:lnTo>
                    <a:lnTo>
                      <a:pt x="0" y="111"/>
                    </a:lnTo>
                    <a:lnTo>
                      <a:pt x="0" y="117"/>
                    </a:lnTo>
                    <a:lnTo>
                      <a:pt x="2" y="140"/>
                    </a:lnTo>
                    <a:lnTo>
                      <a:pt x="9" y="161"/>
                    </a:lnTo>
                    <a:lnTo>
                      <a:pt x="19" y="180"/>
                    </a:lnTo>
                    <a:lnTo>
                      <a:pt x="32" y="197"/>
                    </a:lnTo>
                    <a:lnTo>
                      <a:pt x="49" y="212"/>
                    </a:lnTo>
                    <a:lnTo>
                      <a:pt x="68" y="223"/>
                    </a:lnTo>
                    <a:lnTo>
                      <a:pt x="88" y="230"/>
                    </a:lnTo>
                    <a:lnTo>
                      <a:pt x="111" y="233"/>
                    </a:lnTo>
                    <a:lnTo>
                      <a:pt x="116" y="2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881" y="6733"/>
                <a:ext cx="233" cy="233"/>
              </a:xfrm>
              <a:custGeom>
                <a:avLst/>
                <a:gdLst>
                  <a:gd name="T0" fmla="+- 0 997 881"/>
                  <a:gd name="T1" fmla="*/ T0 w 233"/>
                  <a:gd name="T2" fmla="+- 0 6966 6733"/>
                  <a:gd name="T3" fmla="*/ 6966 h 233"/>
                  <a:gd name="T4" fmla="+- 0 1020 881"/>
                  <a:gd name="T5" fmla="*/ T4 w 233"/>
                  <a:gd name="T6" fmla="+- 0 6964 6733"/>
                  <a:gd name="T7" fmla="*/ 6964 h 233"/>
                  <a:gd name="T8" fmla="+- 0 1041 881"/>
                  <a:gd name="T9" fmla="*/ T8 w 233"/>
                  <a:gd name="T10" fmla="+- 0 6958 6733"/>
                  <a:gd name="T11" fmla="*/ 6958 h 233"/>
                  <a:gd name="T12" fmla="+- 0 1061 881"/>
                  <a:gd name="T13" fmla="*/ T12 w 233"/>
                  <a:gd name="T14" fmla="+- 0 6947 6733"/>
                  <a:gd name="T15" fmla="*/ 6947 h 233"/>
                  <a:gd name="T16" fmla="+- 0 1078 881"/>
                  <a:gd name="T17" fmla="*/ T16 w 233"/>
                  <a:gd name="T18" fmla="+- 0 6934 6733"/>
                  <a:gd name="T19" fmla="*/ 6934 h 233"/>
                  <a:gd name="T20" fmla="+- 0 1092 881"/>
                  <a:gd name="T21" fmla="*/ T20 w 233"/>
                  <a:gd name="T22" fmla="+- 0 6917 6733"/>
                  <a:gd name="T23" fmla="*/ 6917 h 233"/>
                  <a:gd name="T24" fmla="+- 0 1103 881"/>
                  <a:gd name="T25" fmla="*/ T24 w 233"/>
                  <a:gd name="T26" fmla="+- 0 6899 6733"/>
                  <a:gd name="T27" fmla="*/ 6899 h 233"/>
                  <a:gd name="T28" fmla="+- 0 1110 881"/>
                  <a:gd name="T29" fmla="*/ T28 w 233"/>
                  <a:gd name="T30" fmla="+- 0 6878 6733"/>
                  <a:gd name="T31" fmla="*/ 6878 h 233"/>
                  <a:gd name="T32" fmla="+- 0 1114 881"/>
                  <a:gd name="T33" fmla="*/ T32 w 233"/>
                  <a:gd name="T34" fmla="+- 0 6855 6733"/>
                  <a:gd name="T35" fmla="*/ 6855 h 233"/>
                  <a:gd name="T36" fmla="+- 0 1114 881"/>
                  <a:gd name="T37" fmla="*/ T36 w 233"/>
                  <a:gd name="T38" fmla="+- 0 6850 6733"/>
                  <a:gd name="T39" fmla="*/ 6850 h 233"/>
                  <a:gd name="T40" fmla="+- 0 1111 881"/>
                  <a:gd name="T41" fmla="*/ T40 w 233"/>
                  <a:gd name="T42" fmla="+- 0 6827 6733"/>
                  <a:gd name="T43" fmla="*/ 6827 h 233"/>
                  <a:gd name="T44" fmla="+- 0 1105 881"/>
                  <a:gd name="T45" fmla="*/ T44 w 233"/>
                  <a:gd name="T46" fmla="+- 0 6806 6733"/>
                  <a:gd name="T47" fmla="*/ 6806 h 233"/>
                  <a:gd name="T48" fmla="+- 0 1095 881"/>
                  <a:gd name="T49" fmla="*/ T48 w 233"/>
                  <a:gd name="T50" fmla="+- 0 6786 6733"/>
                  <a:gd name="T51" fmla="*/ 6786 h 233"/>
                  <a:gd name="T52" fmla="+- 0 1081 881"/>
                  <a:gd name="T53" fmla="*/ T52 w 233"/>
                  <a:gd name="T54" fmla="+- 0 6769 6733"/>
                  <a:gd name="T55" fmla="*/ 6769 h 233"/>
                  <a:gd name="T56" fmla="+- 0 1065 881"/>
                  <a:gd name="T57" fmla="*/ T56 w 233"/>
                  <a:gd name="T58" fmla="+- 0 6755 6733"/>
                  <a:gd name="T59" fmla="*/ 6755 h 233"/>
                  <a:gd name="T60" fmla="+- 0 1046 881"/>
                  <a:gd name="T61" fmla="*/ T60 w 233"/>
                  <a:gd name="T62" fmla="+- 0 6744 6733"/>
                  <a:gd name="T63" fmla="*/ 6744 h 233"/>
                  <a:gd name="T64" fmla="+- 0 1025 881"/>
                  <a:gd name="T65" fmla="*/ T64 w 233"/>
                  <a:gd name="T66" fmla="+- 0 6737 6733"/>
                  <a:gd name="T67" fmla="*/ 6737 h 233"/>
                  <a:gd name="T68" fmla="+- 0 1003 881"/>
                  <a:gd name="T69" fmla="*/ T68 w 233"/>
                  <a:gd name="T70" fmla="+- 0 6734 6733"/>
                  <a:gd name="T71" fmla="*/ 6734 h 233"/>
                  <a:gd name="T72" fmla="+- 0 997 881"/>
                  <a:gd name="T73" fmla="*/ T72 w 233"/>
                  <a:gd name="T74" fmla="+- 0 6733 6733"/>
                  <a:gd name="T75" fmla="*/ 6733 h 233"/>
                  <a:gd name="T76" fmla="+- 0 975 881"/>
                  <a:gd name="T77" fmla="*/ T76 w 233"/>
                  <a:gd name="T78" fmla="+- 0 6736 6733"/>
                  <a:gd name="T79" fmla="*/ 6736 h 233"/>
                  <a:gd name="T80" fmla="+- 0 953 881"/>
                  <a:gd name="T81" fmla="*/ T80 w 233"/>
                  <a:gd name="T82" fmla="+- 0 6742 6733"/>
                  <a:gd name="T83" fmla="*/ 6742 h 233"/>
                  <a:gd name="T84" fmla="+- 0 934 881"/>
                  <a:gd name="T85" fmla="*/ T84 w 233"/>
                  <a:gd name="T86" fmla="+- 0 6752 6733"/>
                  <a:gd name="T87" fmla="*/ 6752 h 233"/>
                  <a:gd name="T88" fmla="+- 0 917 881"/>
                  <a:gd name="T89" fmla="*/ T88 w 233"/>
                  <a:gd name="T90" fmla="+- 0 6766 6733"/>
                  <a:gd name="T91" fmla="*/ 6766 h 233"/>
                  <a:gd name="T92" fmla="+- 0 903 881"/>
                  <a:gd name="T93" fmla="*/ T92 w 233"/>
                  <a:gd name="T94" fmla="+- 0 6782 6733"/>
                  <a:gd name="T95" fmla="*/ 6782 h 233"/>
                  <a:gd name="T96" fmla="+- 0 892 881"/>
                  <a:gd name="T97" fmla="*/ T96 w 233"/>
                  <a:gd name="T98" fmla="+- 0 6801 6733"/>
                  <a:gd name="T99" fmla="*/ 6801 h 233"/>
                  <a:gd name="T100" fmla="+- 0 884 881"/>
                  <a:gd name="T101" fmla="*/ T100 w 233"/>
                  <a:gd name="T102" fmla="+- 0 6822 6733"/>
                  <a:gd name="T103" fmla="*/ 6822 h 233"/>
                  <a:gd name="T104" fmla="+- 0 881 881"/>
                  <a:gd name="T105" fmla="*/ T104 w 233"/>
                  <a:gd name="T106" fmla="+- 0 6844 6733"/>
                  <a:gd name="T107" fmla="*/ 6844 h 233"/>
                  <a:gd name="T108" fmla="+- 0 881 881"/>
                  <a:gd name="T109" fmla="*/ T108 w 233"/>
                  <a:gd name="T110" fmla="+- 0 6850 6733"/>
                  <a:gd name="T111" fmla="*/ 6850 h 233"/>
                  <a:gd name="T112" fmla="+- 0 883 881"/>
                  <a:gd name="T113" fmla="*/ T112 w 233"/>
                  <a:gd name="T114" fmla="+- 0 6873 6733"/>
                  <a:gd name="T115" fmla="*/ 6873 h 233"/>
                  <a:gd name="T116" fmla="+- 0 890 881"/>
                  <a:gd name="T117" fmla="*/ T116 w 233"/>
                  <a:gd name="T118" fmla="+- 0 6894 6733"/>
                  <a:gd name="T119" fmla="*/ 6894 h 233"/>
                  <a:gd name="T120" fmla="+- 0 900 881"/>
                  <a:gd name="T121" fmla="*/ T120 w 233"/>
                  <a:gd name="T122" fmla="+- 0 6913 6733"/>
                  <a:gd name="T123" fmla="*/ 6913 h 233"/>
                  <a:gd name="T124" fmla="+- 0 913 881"/>
                  <a:gd name="T125" fmla="*/ T124 w 233"/>
                  <a:gd name="T126" fmla="+- 0 6930 6733"/>
                  <a:gd name="T127" fmla="*/ 6930 h 233"/>
                  <a:gd name="T128" fmla="+- 0 930 881"/>
                  <a:gd name="T129" fmla="*/ T128 w 233"/>
                  <a:gd name="T130" fmla="+- 0 6945 6733"/>
                  <a:gd name="T131" fmla="*/ 6945 h 233"/>
                  <a:gd name="T132" fmla="+- 0 949 881"/>
                  <a:gd name="T133" fmla="*/ T132 w 233"/>
                  <a:gd name="T134" fmla="+- 0 6956 6733"/>
                  <a:gd name="T135" fmla="*/ 6956 h 233"/>
                  <a:gd name="T136" fmla="+- 0 969 881"/>
                  <a:gd name="T137" fmla="*/ T136 w 233"/>
                  <a:gd name="T138" fmla="+- 0 6963 6733"/>
                  <a:gd name="T139" fmla="*/ 6963 h 233"/>
                  <a:gd name="T140" fmla="+- 0 992 881"/>
                  <a:gd name="T141" fmla="*/ T140 w 233"/>
                  <a:gd name="T142" fmla="+- 0 6966 6733"/>
                  <a:gd name="T143" fmla="*/ 6966 h 233"/>
                  <a:gd name="T144" fmla="+- 0 997 881"/>
                  <a:gd name="T145" fmla="*/ T144 w 233"/>
                  <a:gd name="T146" fmla="+- 0 6966 6733"/>
                  <a:gd name="T147" fmla="*/ 6966 h 2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233" h="233">
                    <a:moveTo>
                      <a:pt x="116" y="233"/>
                    </a:moveTo>
                    <a:lnTo>
                      <a:pt x="139" y="231"/>
                    </a:lnTo>
                    <a:lnTo>
                      <a:pt x="160" y="225"/>
                    </a:lnTo>
                    <a:lnTo>
                      <a:pt x="180" y="214"/>
                    </a:lnTo>
                    <a:lnTo>
                      <a:pt x="197" y="201"/>
                    </a:lnTo>
                    <a:lnTo>
                      <a:pt x="211" y="184"/>
                    </a:lnTo>
                    <a:lnTo>
                      <a:pt x="222" y="166"/>
                    </a:lnTo>
                    <a:lnTo>
                      <a:pt x="229" y="145"/>
                    </a:lnTo>
                    <a:lnTo>
                      <a:pt x="233" y="122"/>
                    </a:lnTo>
                    <a:lnTo>
                      <a:pt x="233" y="117"/>
                    </a:lnTo>
                    <a:lnTo>
                      <a:pt x="230" y="94"/>
                    </a:lnTo>
                    <a:lnTo>
                      <a:pt x="224" y="73"/>
                    </a:lnTo>
                    <a:lnTo>
                      <a:pt x="214" y="53"/>
                    </a:lnTo>
                    <a:lnTo>
                      <a:pt x="200" y="36"/>
                    </a:lnTo>
                    <a:lnTo>
                      <a:pt x="184" y="22"/>
                    </a:lnTo>
                    <a:lnTo>
                      <a:pt x="165" y="11"/>
                    </a:lnTo>
                    <a:lnTo>
                      <a:pt x="144" y="4"/>
                    </a:lnTo>
                    <a:lnTo>
                      <a:pt x="122" y="1"/>
                    </a:lnTo>
                    <a:lnTo>
                      <a:pt x="116" y="0"/>
                    </a:lnTo>
                    <a:lnTo>
                      <a:pt x="94" y="3"/>
                    </a:lnTo>
                    <a:lnTo>
                      <a:pt x="72" y="9"/>
                    </a:lnTo>
                    <a:lnTo>
                      <a:pt x="53" y="19"/>
                    </a:lnTo>
                    <a:lnTo>
                      <a:pt x="36" y="33"/>
                    </a:lnTo>
                    <a:lnTo>
                      <a:pt x="22" y="49"/>
                    </a:lnTo>
                    <a:lnTo>
                      <a:pt x="11" y="68"/>
                    </a:lnTo>
                    <a:lnTo>
                      <a:pt x="3" y="89"/>
                    </a:lnTo>
                    <a:lnTo>
                      <a:pt x="0" y="111"/>
                    </a:lnTo>
                    <a:lnTo>
                      <a:pt x="0" y="117"/>
                    </a:lnTo>
                    <a:lnTo>
                      <a:pt x="2" y="140"/>
                    </a:lnTo>
                    <a:lnTo>
                      <a:pt x="9" y="161"/>
                    </a:lnTo>
                    <a:lnTo>
                      <a:pt x="19" y="180"/>
                    </a:lnTo>
                    <a:lnTo>
                      <a:pt x="32" y="197"/>
                    </a:lnTo>
                    <a:lnTo>
                      <a:pt x="49" y="212"/>
                    </a:lnTo>
                    <a:lnTo>
                      <a:pt x="68" y="223"/>
                    </a:lnTo>
                    <a:lnTo>
                      <a:pt x="88" y="230"/>
                    </a:lnTo>
                    <a:lnTo>
                      <a:pt x="111" y="233"/>
                    </a:lnTo>
                    <a:lnTo>
                      <a:pt x="116" y="233"/>
                    </a:lnTo>
                    <a:close/>
                  </a:path>
                </a:pathLst>
              </a:custGeom>
              <a:noFill/>
              <a:ln w="2350">
                <a:solidFill>
                  <a:srgbClr val="C4006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1614" y="5509"/>
                <a:ext cx="0" cy="241"/>
              </a:xfrm>
              <a:custGeom>
                <a:avLst/>
                <a:gdLst>
                  <a:gd name="T0" fmla="+- 0 5509 5509"/>
                  <a:gd name="T1" fmla="*/ 5509 h 241"/>
                  <a:gd name="T2" fmla="+- 0 5750 5509"/>
                  <a:gd name="T3" fmla="*/ 5750 h 24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41">
                    <a:moveTo>
                      <a:pt x="0" y="0"/>
                    </a:moveTo>
                    <a:lnTo>
                      <a:pt x="0" y="241"/>
                    </a:lnTo>
                  </a:path>
                </a:pathLst>
              </a:custGeom>
              <a:noFill/>
              <a:ln w="2350">
                <a:solidFill>
                  <a:srgbClr val="BB006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1607" y="5743"/>
                <a:ext cx="15" cy="15"/>
              </a:xfrm>
              <a:custGeom>
                <a:avLst/>
                <a:gdLst>
                  <a:gd name="T0" fmla="+- 0 1607 1607"/>
                  <a:gd name="T1" fmla="*/ T0 w 15"/>
                  <a:gd name="T2" fmla="+- 0 5750 5743"/>
                  <a:gd name="T3" fmla="*/ 5750 h 15"/>
                  <a:gd name="T4" fmla="+- 0 1607 1607"/>
                  <a:gd name="T5" fmla="*/ T4 w 15"/>
                  <a:gd name="T6" fmla="+- 0 5754 5743"/>
                  <a:gd name="T7" fmla="*/ 5754 h 15"/>
                  <a:gd name="T8" fmla="+- 0 1610 1607"/>
                  <a:gd name="T9" fmla="*/ T8 w 15"/>
                  <a:gd name="T10" fmla="+- 0 5758 5743"/>
                  <a:gd name="T11" fmla="*/ 5758 h 15"/>
                  <a:gd name="T12" fmla="+- 0 1618 1607"/>
                  <a:gd name="T13" fmla="*/ T12 w 15"/>
                  <a:gd name="T14" fmla="+- 0 5758 5743"/>
                  <a:gd name="T15" fmla="*/ 5758 h 15"/>
                  <a:gd name="T16" fmla="+- 0 1622 1607"/>
                  <a:gd name="T17" fmla="*/ T16 w 15"/>
                  <a:gd name="T18" fmla="+- 0 5754 5743"/>
                  <a:gd name="T19" fmla="*/ 5754 h 15"/>
                  <a:gd name="T20" fmla="+- 0 1622 1607"/>
                  <a:gd name="T21" fmla="*/ T20 w 15"/>
                  <a:gd name="T22" fmla="+- 0 5746 5743"/>
                  <a:gd name="T23" fmla="*/ 5746 h 15"/>
                  <a:gd name="T24" fmla="+- 0 1618 1607"/>
                  <a:gd name="T25" fmla="*/ T24 w 15"/>
                  <a:gd name="T26" fmla="+- 0 5743 5743"/>
                  <a:gd name="T27" fmla="*/ 5743 h 15"/>
                  <a:gd name="T28" fmla="+- 0 1610 1607"/>
                  <a:gd name="T29" fmla="*/ T28 w 15"/>
                  <a:gd name="T30" fmla="+- 0 5743 5743"/>
                  <a:gd name="T31" fmla="*/ 5743 h 15"/>
                  <a:gd name="T32" fmla="+- 0 1607 1607"/>
                  <a:gd name="T33" fmla="*/ T32 w 15"/>
                  <a:gd name="T34" fmla="+- 0 5746 5743"/>
                  <a:gd name="T35" fmla="*/ 5746 h 15"/>
                  <a:gd name="T36" fmla="+- 0 1607 1607"/>
                  <a:gd name="T37" fmla="*/ T36 w 15"/>
                  <a:gd name="T38" fmla="+- 0 5750 5743"/>
                  <a:gd name="T39" fmla="*/ 5750 h 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5" h="15">
                    <a:moveTo>
                      <a:pt x="0" y="7"/>
                    </a:moveTo>
                    <a:lnTo>
                      <a:pt x="0" y="11"/>
                    </a:lnTo>
                    <a:lnTo>
                      <a:pt x="3" y="15"/>
                    </a:lnTo>
                    <a:lnTo>
                      <a:pt x="11" y="15"/>
                    </a:lnTo>
                    <a:lnTo>
                      <a:pt x="15" y="11"/>
                    </a:lnTo>
                    <a:lnTo>
                      <a:pt x="15" y="3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B0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1500" y="5278"/>
                <a:ext cx="233" cy="233"/>
              </a:xfrm>
              <a:custGeom>
                <a:avLst/>
                <a:gdLst>
                  <a:gd name="T0" fmla="+- 0 1617 1500"/>
                  <a:gd name="T1" fmla="*/ T0 w 233"/>
                  <a:gd name="T2" fmla="+- 0 5511 5278"/>
                  <a:gd name="T3" fmla="*/ 5511 h 233"/>
                  <a:gd name="T4" fmla="+- 0 1640 1500"/>
                  <a:gd name="T5" fmla="*/ T4 w 233"/>
                  <a:gd name="T6" fmla="+- 0 5509 5278"/>
                  <a:gd name="T7" fmla="*/ 5509 h 233"/>
                  <a:gd name="T8" fmla="+- 0 1661 1500"/>
                  <a:gd name="T9" fmla="*/ T8 w 233"/>
                  <a:gd name="T10" fmla="+- 0 5502 5278"/>
                  <a:gd name="T11" fmla="*/ 5502 h 233"/>
                  <a:gd name="T12" fmla="+- 0 1680 1500"/>
                  <a:gd name="T13" fmla="*/ T12 w 233"/>
                  <a:gd name="T14" fmla="+- 0 5492 5278"/>
                  <a:gd name="T15" fmla="*/ 5492 h 233"/>
                  <a:gd name="T16" fmla="+- 0 1697 1500"/>
                  <a:gd name="T17" fmla="*/ T16 w 233"/>
                  <a:gd name="T18" fmla="+- 0 5479 5278"/>
                  <a:gd name="T19" fmla="*/ 5479 h 233"/>
                  <a:gd name="T20" fmla="+- 0 1712 1500"/>
                  <a:gd name="T21" fmla="*/ T20 w 233"/>
                  <a:gd name="T22" fmla="+- 0 5462 5278"/>
                  <a:gd name="T23" fmla="*/ 5462 h 233"/>
                  <a:gd name="T24" fmla="+- 0 1723 1500"/>
                  <a:gd name="T25" fmla="*/ T24 w 233"/>
                  <a:gd name="T26" fmla="+- 0 5443 5278"/>
                  <a:gd name="T27" fmla="*/ 5443 h 233"/>
                  <a:gd name="T28" fmla="+- 0 1730 1500"/>
                  <a:gd name="T29" fmla="*/ T28 w 233"/>
                  <a:gd name="T30" fmla="+- 0 5423 5278"/>
                  <a:gd name="T31" fmla="*/ 5423 h 233"/>
                  <a:gd name="T32" fmla="+- 0 1733 1500"/>
                  <a:gd name="T33" fmla="*/ T32 w 233"/>
                  <a:gd name="T34" fmla="+- 0 5400 5278"/>
                  <a:gd name="T35" fmla="*/ 5400 h 233"/>
                  <a:gd name="T36" fmla="+- 0 1733 1500"/>
                  <a:gd name="T37" fmla="*/ T36 w 233"/>
                  <a:gd name="T38" fmla="+- 0 5395 5278"/>
                  <a:gd name="T39" fmla="*/ 5395 h 233"/>
                  <a:gd name="T40" fmla="+- 0 1731 1500"/>
                  <a:gd name="T41" fmla="*/ T40 w 233"/>
                  <a:gd name="T42" fmla="+- 0 5372 5278"/>
                  <a:gd name="T43" fmla="*/ 5372 h 233"/>
                  <a:gd name="T44" fmla="+- 0 1725 1500"/>
                  <a:gd name="T45" fmla="*/ T44 w 233"/>
                  <a:gd name="T46" fmla="+- 0 5351 5278"/>
                  <a:gd name="T47" fmla="*/ 5351 h 233"/>
                  <a:gd name="T48" fmla="+- 0 1714 1500"/>
                  <a:gd name="T49" fmla="*/ T48 w 233"/>
                  <a:gd name="T50" fmla="+- 0 5331 5278"/>
                  <a:gd name="T51" fmla="*/ 5331 h 233"/>
                  <a:gd name="T52" fmla="+- 0 1701 1500"/>
                  <a:gd name="T53" fmla="*/ T52 w 233"/>
                  <a:gd name="T54" fmla="+- 0 5314 5278"/>
                  <a:gd name="T55" fmla="*/ 5314 h 233"/>
                  <a:gd name="T56" fmla="+- 0 1685 1500"/>
                  <a:gd name="T57" fmla="*/ T56 w 233"/>
                  <a:gd name="T58" fmla="+- 0 5300 5278"/>
                  <a:gd name="T59" fmla="*/ 5300 h 233"/>
                  <a:gd name="T60" fmla="+- 0 1666 1500"/>
                  <a:gd name="T61" fmla="*/ T60 w 233"/>
                  <a:gd name="T62" fmla="+- 0 5289 5278"/>
                  <a:gd name="T63" fmla="*/ 5289 h 233"/>
                  <a:gd name="T64" fmla="+- 0 1645 1500"/>
                  <a:gd name="T65" fmla="*/ T64 w 233"/>
                  <a:gd name="T66" fmla="+- 0 5282 5278"/>
                  <a:gd name="T67" fmla="*/ 5282 h 233"/>
                  <a:gd name="T68" fmla="+- 0 1622 1500"/>
                  <a:gd name="T69" fmla="*/ T68 w 233"/>
                  <a:gd name="T70" fmla="+- 0 5278 5278"/>
                  <a:gd name="T71" fmla="*/ 5278 h 233"/>
                  <a:gd name="T72" fmla="+- 0 1617 1500"/>
                  <a:gd name="T73" fmla="*/ T72 w 233"/>
                  <a:gd name="T74" fmla="+- 0 5278 5278"/>
                  <a:gd name="T75" fmla="*/ 5278 h 233"/>
                  <a:gd name="T76" fmla="+- 0 1594 1500"/>
                  <a:gd name="T77" fmla="*/ T76 w 233"/>
                  <a:gd name="T78" fmla="+- 0 5280 5278"/>
                  <a:gd name="T79" fmla="*/ 5280 h 233"/>
                  <a:gd name="T80" fmla="+- 0 1573 1500"/>
                  <a:gd name="T81" fmla="*/ T80 w 233"/>
                  <a:gd name="T82" fmla="+- 0 5287 5278"/>
                  <a:gd name="T83" fmla="*/ 5287 h 233"/>
                  <a:gd name="T84" fmla="+- 0 1553 1500"/>
                  <a:gd name="T85" fmla="*/ T84 w 233"/>
                  <a:gd name="T86" fmla="+- 0 5297 5278"/>
                  <a:gd name="T87" fmla="*/ 5297 h 233"/>
                  <a:gd name="T88" fmla="+- 0 1536 1500"/>
                  <a:gd name="T89" fmla="*/ T88 w 233"/>
                  <a:gd name="T90" fmla="+- 0 5311 5278"/>
                  <a:gd name="T91" fmla="*/ 5311 h 233"/>
                  <a:gd name="T92" fmla="+- 0 1522 1500"/>
                  <a:gd name="T93" fmla="*/ T92 w 233"/>
                  <a:gd name="T94" fmla="+- 0 5327 5278"/>
                  <a:gd name="T95" fmla="*/ 5327 h 233"/>
                  <a:gd name="T96" fmla="+- 0 1511 1500"/>
                  <a:gd name="T97" fmla="*/ T96 w 233"/>
                  <a:gd name="T98" fmla="+- 0 5346 5278"/>
                  <a:gd name="T99" fmla="*/ 5346 h 233"/>
                  <a:gd name="T100" fmla="+- 0 1504 1500"/>
                  <a:gd name="T101" fmla="*/ T100 w 233"/>
                  <a:gd name="T102" fmla="+- 0 5367 5278"/>
                  <a:gd name="T103" fmla="*/ 5367 h 233"/>
                  <a:gd name="T104" fmla="+- 0 1501 1500"/>
                  <a:gd name="T105" fmla="*/ T104 w 233"/>
                  <a:gd name="T106" fmla="+- 0 5389 5278"/>
                  <a:gd name="T107" fmla="*/ 5389 h 233"/>
                  <a:gd name="T108" fmla="+- 0 1500 1500"/>
                  <a:gd name="T109" fmla="*/ T108 w 233"/>
                  <a:gd name="T110" fmla="+- 0 5395 5278"/>
                  <a:gd name="T111" fmla="*/ 5395 h 233"/>
                  <a:gd name="T112" fmla="+- 0 1503 1500"/>
                  <a:gd name="T113" fmla="*/ T112 w 233"/>
                  <a:gd name="T114" fmla="+- 0 5417 5278"/>
                  <a:gd name="T115" fmla="*/ 5417 h 233"/>
                  <a:gd name="T116" fmla="+- 0 1509 1500"/>
                  <a:gd name="T117" fmla="*/ T116 w 233"/>
                  <a:gd name="T118" fmla="+- 0 5439 5278"/>
                  <a:gd name="T119" fmla="*/ 5439 h 233"/>
                  <a:gd name="T120" fmla="+- 0 1519 1500"/>
                  <a:gd name="T121" fmla="*/ T120 w 233"/>
                  <a:gd name="T122" fmla="+- 0 5458 5278"/>
                  <a:gd name="T123" fmla="*/ 5458 h 233"/>
                  <a:gd name="T124" fmla="+- 0 1533 1500"/>
                  <a:gd name="T125" fmla="*/ T124 w 233"/>
                  <a:gd name="T126" fmla="+- 0 5475 5278"/>
                  <a:gd name="T127" fmla="*/ 5475 h 233"/>
                  <a:gd name="T128" fmla="+- 0 1549 1500"/>
                  <a:gd name="T129" fmla="*/ T128 w 233"/>
                  <a:gd name="T130" fmla="+- 0 5489 5278"/>
                  <a:gd name="T131" fmla="*/ 5489 h 233"/>
                  <a:gd name="T132" fmla="+- 0 1568 1500"/>
                  <a:gd name="T133" fmla="*/ T132 w 233"/>
                  <a:gd name="T134" fmla="+- 0 5500 5278"/>
                  <a:gd name="T135" fmla="*/ 5500 h 233"/>
                  <a:gd name="T136" fmla="+- 0 1589 1500"/>
                  <a:gd name="T137" fmla="*/ T136 w 233"/>
                  <a:gd name="T138" fmla="+- 0 5508 5278"/>
                  <a:gd name="T139" fmla="*/ 5508 h 233"/>
                  <a:gd name="T140" fmla="+- 0 1612 1500"/>
                  <a:gd name="T141" fmla="*/ T140 w 233"/>
                  <a:gd name="T142" fmla="+- 0 5511 5278"/>
                  <a:gd name="T143" fmla="*/ 5511 h 233"/>
                  <a:gd name="T144" fmla="+- 0 1617 1500"/>
                  <a:gd name="T145" fmla="*/ T144 w 233"/>
                  <a:gd name="T146" fmla="+- 0 5511 5278"/>
                  <a:gd name="T147" fmla="*/ 5511 h 2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233" h="233">
                    <a:moveTo>
                      <a:pt x="117" y="233"/>
                    </a:moveTo>
                    <a:lnTo>
                      <a:pt x="140" y="231"/>
                    </a:lnTo>
                    <a:lnTo>
                      <a:pt x="161" y="224"/>
                    </a:lnTo>
                    <a:lnTo>
                      <a:pt x="180" y="214"/>
                    </a:lnTo>
                    <a:lnTo>
                      <a:pt x="197" y="201"/>
                    </a:lnTo>
                    <a:lnTo>
                      <a:pt x="212" y="184"/>
                    </a:lnTo>
                    <a:lnTo>
                      <a:pt x="223" y="165"/>
                    </a:lnTo>
                    <a:lnTo>
                      <a:pt x="230" y="145"/>
                    </a:lnTo>
                    <a:lnTo>
                      <a:pt x="233" y="122"/>
                    </a:lnTo>
                    <a:lnTo>
                      <a:pt x="233" y="117"/>
                    </a:lnTo>
                    <a:lnTo>
                      <a:pt x="231" y="94"/>
                    </a:lnTo>
                    <a:lnTo>
                      <a:pt x="225" y="73"/>
                    </a:lnTo>
                    <a:lnTo>
                      <a:pt x="214" y="53"/>
                    </a:lnTo>
                    <a:lnTo>
                      <a:pt x="201" y="36"/>
                    </a:lnTo>
                    <a:lnTo>
                      <a:pt x="185" y="22"/>
                    </a:lnTo>
                    <a:lnTo>
                      <a:pt x="166" y="11"/>
                    </a:lnTo>
                    <a:lnTo>
                      <a:pt x="145" y="4"/>
                    </a:lnTo>
                    <a:lnTo>
                      <a:pt x="122" y="0"/>
                    </a:lnTo>
                    <a:lnTo>
                      <a:pt x="117" y="0"/>
                    </a:lnTo>
                    <a:lnTo>
                      <a:pt x="94" y="2"/>
                    </a:lnTo>
                    <a:lnTo>
                      <a:pt x="73" y="9"/>
                    </a:lnTo>
                    <a:lnTo>
                      <a:pt x="53" y="19"/>
                    </a:lnTo>
                    <a:lnTo>
                      <a:pt x="36" y="33"/>
                    </a:lnTo>
                    <a:lnTo>
                      <a:pt x="22" y="49"/>
                    </a:lnTo>
                    <a:lnTo>
                      <a:pt x="11" y="68"/>
                    </a:lnTo>
                    <a:lnTo>
                      <a:pt x="4" y="89"/>
                    </a:lnTo>
                    <a:lnTo>
                      <a:pt x="1" y="111"/>
                    </a:lnTo>
                    <a:lnTo>
                      <a:pt x="0" y="117"/>
                    </a:lnTo>
                    <a:lnTo>
                      <a:pt x="3" y="139"/>
                    </a:lnTo>
                    <a:lnTo>
                      <a:pt x="9" y="161"/>
                    </a:lnTo>
                    <a:lnTo>
                      <a:pt x="19" y="180"/>
                    </a:lnTo>
                    <a:lnTo>
                      <a:pt x="33" y="197"/>
                    </a:lnTo>
                    <a:lnTo>
                      <a:pt x="49" y="211"/>
                    </a:lnTo>
                    <a:lnTo>
                      <a:pt x="68" y="222"/>
                    </a:lnTo>
                    <a:lnTo>
                      <a:pt x="89" y="230"/>
                    </a:lnTo>
                    <a:lnTo>
                      <a:pt x="112" y="233"/>
                    </a:lnTo>
                    <a:lnTo>
                      <a:pt x="117" y="2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1500" y="5278"/>
                <a:ext cx="233" cy="233"/>
              </a:xfrm>
              <a:custGeom>
                <a:avLst/>
                <a:gdLst>
                  <a:gd name="T0" fmla="+- 0 1617 1500"/>
                  <a:gd name="T1" fmla="*/ T0 w 233"/>
                  <a:gd name="T2" fmla="+- 0 5511 5278"/>
                  <a:gd name="T3" fmla="*/ 5511 h 233"/>
                  <a:gd name="T4" fmla="+- 0 1640 1500"/>
                  <a:gd name="T5" fmla="*/ T4 w 233"/>
                  <a:gd name="T6" fmla="+- 0 5509 5278"/>
                  <a:gd name="T7" fmla="*/ 5509 h 233"/>
                  <a:gd name="T8" fmla="+- 0 1661 1500"/>
                  <a:gd name="T9" fmla="*/ T8 w 233"/>
                  <a:gd name="T10" fmla="+- 0 5502 5278"/>
                  <a:gd name="T11" fmla="*/ 5502 h 233"/>
                  <a:gd name="T12" fmla="+- 0 1680 1500"/>
                  <a:gd name="T13" fmla="*/ T12 w 233"/>
                  <a:gd name="T14" fmla="+- 0 5492 5278"/>
                  <a:gd name="T15" fmla="*/ 5492 h 233"/>
                  <a:gd name="T16" fmla="+- 0 1697 1500"/>
                  <a:gd name="T17" fmla="*/ T16 w 233"/>
                  <a:gd name="T18" fmla="+- 0 5479 5278"/>
                  <a:gd name="T19" fmla="*/ 5479 h 233"/>
                  <a:gd name="T20" fmla="+- 0 1712 1500"/>
                  <a:gd name="T21" fmla="*/ T20 w 233"/>
                  <a:gd name="T22" fmla="+- 0 5462 5278"/>
                  <a:gd name="T23" fmla="*/ 5462 h 233"/>
                  <a:gd name="T24" fmla="+- 0 1723 1500"/>
                  <a:gd name="T25" fmla="*/ T24 w 233"/>
                  <a:gd name="T26" fmla="+- 0 5443 5278"/>
                  <a:gd name="T27" fmla="*/ 5443 h 233"/>
                  <a:gd name="T28" fmla="+- 0 1730 1500"/>
                  <a:gd name="T29" fmla="*/ T28 w 233"/>
                  <a:gd name="T30" fmla="+- 0 5423 5278"/>
                  <a:gd name="T31" fmla="*/ 5423 h 233"/>
                  <a:gd name="T32" fmla="+- 0 1733 1500"/>
                  <a:gd name="T33" fmla="*/ T32 w 233"/>
                  <a:gd name="T34" fmla="+- 0 5400 5278"/>
                  <a:gd name="T35" fmla="*/ 5400 h 233"/>
                  <a:gd name="T36" fmla="+- 0 1733 1500"/>
                  <a:gd name="T37" fmla="*/ T36 w 233"/>
                  <a:gd name="T38" fmla="+- 0 5395 5278"/>
                  <a:gd name="T39" fmla="*/ 5395 h 233"/>
                  <a:gd name="T40" fmla="+- 0 1731 1500"/>
                  <a:gd name="T41" fmla="*/ T40 w 233"/>
                  <a:gd name="T42" fmla="+- 0 5372 5278"/>
                  <a:gd name="T43" fmla="*/ 5372 h 233"/>
                  <a:gd name="T44" fmla="+- 0 1725 1500"/>
                  <a:gd name="T45" fmla="*/ T44 w 233"/>
                  <a:gd name="T46" fmla="+- 0 5351 5278"/>
                  <a:gd name="T47" fmla="*/ 5351 h 233"/>
                  <a:gd name="T48" fmla="+- 0 1714 1500"/>
                  <a:gd name="T49" fmla="*/ T48 w 233"/>
                  <a:gd name="T50" fmla="+- 0 5331 5278"/>
                  <a:gd name="T51" fmla="*/ 5331 h 233"/>
                  <a:gd name="T52" fmla="+- 0 1701 1500"/>
                  <a:gd name="T53" fmla="*/ T52 w 233"/>
                  <a:gd name="T54" fmla="+- 0 5314 5278"/>
                  <a:gd name="T55" fmla="*/ 5314 h 233"/>
                  <a:gd name="T56" fmla="+- 0 1685 1500"/>
                  <a:gd name="T57" fmla="*/ T56 w 233"/>
                  <a:gd name="T58" fmla="+- 0 5300 5278"/>
                  <a:gd name="T59" fmla="*/ 5300 h 233"/>
                  <a:gd name="T60" fmla="+- 0 1666 1500"/>
                  <a:gd name="T61" fmla="*/ T60 w 233"/>
                  <a:gd name="T62" fmla="+- 0 5289 5278"/>
                  <a:gd name="T63" fmla="*/ 5289 h 233"/>
                  <a:gd name="T64" fmla="+- 0 1645 1500"/>
                  <a:gd name="T65" fmla="*/ T64 w 233"/>
                  <a:gd name="T66" fmla="+- 0 5282 5278"/>
                  <a:gd name="T67" fmla="*/ 5282 h 233"/>
                  <a:gd name="T68" fmla="+- 0 1622 1500"/>
                  <a:gd name="T69" fmla="*/ T68 w 233"/>
                  <a:gd name="T70" fmla="+- 0 5278 5278"/>
                  <a:gd name="T71" fmla="*/ 5278 h 233"/>
                  <a:gd name="T72" fmla="+- 0 1617 1500"/>
                  <a:gd name="T73" fmla="*/ T72 w 233"/>
                  <a:gd name="T74" fmla="+- 0 5278 5278"/>
                  <a:gd name="T75" fmla="*/ 5278 h 233"/>
                  <a:gd name="T76" fmla="+- 0 1594 1500"/>
                  <a:gd name="T77" fmla="*/ T76 w 233"/>
                  <a:gd name="T78" fmla="+- 0 5280 5278"/>
                  <a:gd name="T79" fmla="*/ 5280 h 233"/>
                  <a:gd name="T80" fmla="+- 0 1573 1500"/>
                  <a:gd name="T81" fmla="*/ T80 w 233"/>
                  <a:gd name="T82" fmla="+- 0 5287 5278"/>
                  <a:gd name="T83" fmla="*/ 5287 h 233"/>
                  <a:gd name="T84" fmla="+- 0 1553 1500"/>
                  <a:gd name="T85" fmla="*/ T84 w 233"/>
                  <a:gd name="T86" fmla="+- 0 5297 5278"/>
                  <a:gd name="T87" fmla="*/ 5297 h 233"/>
                  <a:gd name="T88" fmla="+- 0 1536 1500"/>
                  <a:gd name="T89" fmla="*/ T88 w 233"/>
                  <a:gd name="T90" fmla="+- 0 5311 5278"/>
                  <a:gd name="T91" fmla="*/ 5311 h 233"/>
                  <a:gd name="T92" fmla="+- 0 1522 1500"/>
                  <a:gd name="T93" fmla="*/ T92 w 233"/>
                  <a:gd name="T94" fmla="+- 0 5327 5278"/>
                  <a:gd name="T95" fmla="*/ 5327 h 233"/>
                  <a:gd name="T96" fmla="+- 0 1511 1500"/>
                  <a:gd name="T97" fmla="*/ T96 w 233"/>
                  <a:gd name="T98" fmla="+- 0 5346 5278"/>
                  <a:gd name="T99" fmla="*/ 5346 h 233"/>
                  <a:gd name="T100" fmla="+- 0 1504 1500"/>
                  <a:gd name="T101" fmla="*/ T100 w 233"/>
                  <a:gd name="T102" fmla="+- 0 5367 5278"/>
                  <a:gd name="T103" fmla="*/ 5367 h 233"/>
                  <a:gd name="T104" fmla="+- 0 1501 1500"/>
                  <a:gd name="T105" fmla="*/ T104 w 233"/>
                  <a:gd name="T106" fmla="+- 0 5389 5278"/>
                  <a:gd name="T107" fmla="*/ 5389 h 233"/>
                  <a:gd name="T108" fmla="+- 0 1500 1500"/>
                  <a:gd name="T109" fmla="*/ T108 w 233"/>
                  <a:gd name="T110" fmla="+- 0 5395 5278"/>
                  <a:gd name="T111" fmla="*/ 5395 h 233"/>
                  <a:gd name="T112" fmla="+- 0 1503 1500"/>
                  <a:gd name="T113" fmla="*/ T112 w 233"/>
                  <a:gd name="T114" fmla="+- 0 5417 5278"/>
                  <a:gd name="T115" fmla="*/ 5417 h 233"/>
                  <a:gd name="T116" fmla="+- 0 1509 1500"/>
                  <a:gd name="T117" fmla="*/ T116 w 233"/>
                  <a:gd name="T118" fmla="+- 0 5439 5278"/>
                  <a:gd name="T119" fmla="*/ 5439 h 233"/>
                  <a:gd name="T120" fmla="+- 0 1519 1500"/>
                  <a:gd name="T121" fmla="*/ T120 w 233"/>
                  <a:gd name="T122" fmla="+- 0 5458 5278"/>
                  <a:gd name="T123" fmla="*/ 5458 h 233"/>
                  <a:gd name="T124" fmla="+- 0 1533 1500"/>
                  <a:gd name="T125" fmla="*/ T124 w 233"/>
                  <a:gd name="T126" fmla="+- 0 5475 5278"/>
                  <a:gd name="T127" fmla="*/ 5475 h 233"/>
                  <a:gd name="T128" fmla="+- 0 1549 1500"/>
                  <a:gd name="T129" fmla="*/ T128 w 233"/>
                  <a:gd name="T130" fmla="+- 0 5489 5278"/>
                  <a:gd name="T131" fmla="*/ 5489 h 233"/>
                  <a:gd name="T132" fmla="+- 0 1568 1500"/>
                  <a:gd name="T133" fmla="*/ T132 w 233"/>
                  <a:gd name="T134" fmla="+- 0 5500 5278"/>
                  <a:gd name="T135" fmla="*/ 5500 h 233"/>
                  <a:gd name="T136" fmla="+- 0 1589 1500"/>
                  <a:gd name="T137" fmla="*/ T136 w 233"/>
                  <a:gd name="T138" fmla="+- 0 5508 5278"/>
                  <a:gd name="T139" fmla="*/ 5508 h 233"/>
                  <a:gd name="T140" fmla="+- 0 1612 1500"/>
                  <a:gd name="T141" fmla="*/ T140 w 233"/>
                  <a:gd name="T142" fmla="+- 0 5511 5278"/>
                  <a:gd name="T143" fmla="*/ 5511 h 233"/>
                  <a:gd name="T144" fmla="+- 0 1617 1500"/>
                  <a:gd name="T145" fmla="*/ T144 w 233"/>
                  <a:gd name="T146" fmla="+- 0 5511 5278"/>
                  <a:gd name="T147" fmla="*/ 5511 h 2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233" h="233">
                    <a:moveTo>
                      <a:pt x="117" y="233"/>
                    </a:moveTo>
                    <a:lnTo>
                      <a:pt x="140" y="231"/>
                    </a:lnTo>
                    <a:lnTo>
                      <a:pt x="161" y="224"/>
                    </a:lnTo>
                    <a:lnTo>
                      <a:pt x="180" y="214"/>
                    </a:lnTo>
                    <a:lnTo>
                      <a:pt x="197" y="201"/>
                    </a:lnTo>
                    <a:lnTo>
                      <a:pt x="212" y="184"/>
                    </a:lnTo>
                    <a:lnTo>
                      <a:pt x="223" y="165"/>
                    </a:lnTo>
                    <a:lnTo>
                      <a:pt x="230" y="145"/>
                    </a:lnTo>
                    <a:lnTo>
                      <a:pt x="233" y="122"/>
                    </a:lnTo>
                    <a:lnTo>
                      <a:pt x="233" y="117"/>
                    </a:lnTo>
                    <a:lnTo>
                      <a:pt x="231" y="94"/>
                    </a:lnTo>
                    <a:lnTo>
                      <a:pt x="225" y="73"/>
                    </a:lnTo>
                    <a:lnTo>
                      <a:pt x="214" y="53"/>
                    </a:lnTo>
                    <a:lnTo>
                      <a:pt x="201" y="36"/>
                    </a:lnTo>
                    <a:lnTo>
                      <a:pt x="185" y="22"/>
                    </a:lnTo>
                    <a:lnTo>
                      <a:pt x="166" y="11"/>
                    </a:lnTo>
                    <a:lnTo>
                      <a:pt x="145" y="4"/>
                    </a:lnTo>
                    <a:lnTo>
                      <a:pt x="122" y="0"/>
                    </a:lnTo>
                    <a:lnTo>
                      <a:pt x="117" y="0"/>
                    </a:lnTo>
                    <a:lnTo>
                      <a:pt x="94" y="2"/>
                    </a:lnTo>
                    <a:lnTo>
                      <a:pt x="73" y="9"/>
                    </a:lnTo>
                    <a:lnTo>
                      <a:pt x="53" y="19"/>
                    </a:lnTo>
                    <a:lnTo>
                      <a:pt x="36" y="33"/>
                    </a:lnTo>
                    <a:lnTo>
                      <a:pt x="22" y="49"/>
                    </a:lnTo>
                    <a:lnTo>
                      <a:pt x="11" y="68"/>
                    </a:lnTo>
                    <a:lnTo>
                      <a:pt x="4" y="89"/>
                    </a:lnTo>
                    <a:lnTo>
                      <a:pt x="1" y="111"/>
                    </a:lnTo>
                    <a:lnTo>
                      <a:pt x="0" y="117"/>
                    </a:lnTo>
                    <a:lnTo>
                      <a:pt x="3" y="139"/>
                    </a:lnTo>
                    <a:lnTo>
                      <a:pt x="9" y="161"/>
                    </a:lnTo>
                    <a:lnTo>
                      <a:pt x="19" y="180"/>
                    </a:lnTo>
                    <a:lnTo>
                      <a:pt x="33" y="197"/>
                    </a:lnTo>
                    <a:lnTo>
                      <a:pt x="49" y="211"/>
                    </a:lnTo>
                    <a:lnTo>
                      <a:pt x="68" y="222"/>
                    </a:lnTo>
                    <a:lnTo>
                      <a:pt x="89" y="230"/>
                    </a:lnTo>
                    <a:lnTo>
                      <a:pt x="112" y="233"/>
                    </a:lnTo>
                    <a:lnTo>
                      <a:pt x="117" y="233"/>
                    </a:lnTo>
                    <a:close/>
                  </a:path>
                </a:pathLst>
              </a:custGeom>
              <a:noFill/>
              <a:ln w="2350">
                <a:solidFill>
                  <a:srgbClr val="C4006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2212" y="5104"/>
                <a:ext cx="0" cy="241"/>
              </a:xfrm>
              <a:custGeom>
                <a:avLst/>
                <a:gdLst>
                  <a:gd name="T0" fmla="+- 0 5104 5104"/>
                  <a:gd name="T1" fmla="*/ 5104 h 241"/>
                  <a:gd name="T2" fmla="+- 0 5345 5104"/>
                  <a:gd name="T3" fmla="*/ 5345 h 24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41">
                    <a:moveTo>
                      <a:pt x="0" y="0"/>
                    </a:moveTo>
                    <a:lnTo>
                      <a:pt x="0" y="241"/>
                    </a:lnTo>
                  </a:path>
                </a:pathLst>
              </a:custGeom>
              <a:noFill/>
              <a:ln w="2350">
                <a:solidFill>
                  <a:srgbClr val="BB006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205" y="5338"/>
                <a:ext cx="15" cy="15"/>
              </a:xfrm>
              <a:custGeom>
                <a:avLst/>
                <a:gdLst>
                  <a:gd name="T0" fmla="+- 0 2205 2205"/>
                  <a:gd name="T1" fmla="*/ T0 w 15"/>
                  <a:gd name="T2" fmla="+- 0 5345 5338"/>
                  <a:gd name="T3" fmla="*/ 5345 h 15"/>
                  <a:gd name="T4" fmla="+- 0 2205 2205"/>
                  <a:gd name="T5" fmla="*/ T4 w 15"/>
                  <a:gd name="T6" fmla="+- 0 5349 5338"/>
                  <a:gd name="T7" fmla="*/ 5349 h 15"/>
                  <a:gd name="T8" fmla="+- 0 2208 2205"/>
                  <a:gd name="T9" fmla="*/ T8 w 15"/>
                  <a:gd name="T10" fmla="+- 0 5353 5338"/>
                  <a:gd name="T11" fmla="*/ 5353 h 15"/>
                  <a:gd name="T12" fmla="+- 0 2216 2205"/>
                  <a:gd name="T13" fmla="*/ T12 w 15"/>
                  <a:gd name="T14" fmla="+- 0 5353 5338"/>
                  <a:gd name="T15" fmla="*/ 5353 h 15"/>
                  <a:gd name="T16" fmla="+- 0 2220 2205"/>
                  <a:gd name="T17" fmla="*/ T16 w 15"/>
                  <a:gd name="T18" fmla="+- 0 5349 5338"/>
                  <a:gd name="T19" fmla="*/ 5349 h 15"/>
                  <a:gd name="T20" fmla="+- 0 2220 2205"/>
                  <a:gd name="T21" fmla="*/ T20 w 15"/>
                  <a:gd name="T22" fmla="+- 0 5341 5338"/>
                  <a:gd name="T23" fmla="*/ 5341 h 15"/>
                  <a:gd name="T24" fmla="+- 0 2216 2205"/>
                  <a:gd name="T25" fmla="*/ T24 w 15"/>
                  <a:gd name="T26" fmla="+- 0 5338 5338"/>
                  <a:gd name="T27" fmla="*/ 5338 h 15"/>
                  <a:gd name="T28" fmla="+- 0 2208 2205"/>
                  <a:gd name="T29" fmla="*/ T28 w 15"/>
                  <a:gd name="T30" fmla="+- 0 5338 5338"/>
                  <a:gd name="T31" fmla="*/ 5338 h 15"/>
                  <a:gd name="T32" fmla="+- 0 2205 2205"/>
                  <a:gd name="T33" fmla="*/ T32 w 15"/>
                  <a:gd name="T34" fmla="+- 0 5341 5338"/>
                  <a:gd name="T35" fmla="*/ 5341 h 15"/>
                  <a:gd name="T36" fmla="+- 0 2205 2205"/>
                  <a:gd name="T37" fmla="*/ T36 w 15"/>
                  <a:gd name="T38" fmla="+- 0 5345 5338"/>
                  <a:gd name="T39" fmla="*/ 5345 h 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5" h="15">
                    <a:moveTo>
                      <a:pt x="0" y="7"/>
                    </a:moveTo>
                    <a:lnTo>
                      <a:pt x="0" y="11"/>
                    </a:lnTo>
                    <a:lnTo>
                      <a:pt x="3" y="15"/>
                    </a:lnTo>
                    <a:lnTo>
                      <a:pt x="11" y="15"/>
                    </a:lnTo>
                    <a:lnTo>
                      <a:pt x="15" y="11"/>
                    </a:lnTo>
                    <a:lnTo>
                      <a:pt x="15" y="3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B0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098" y="4873"/>
                <a:ext cx="233" cy="233"/>
              </a:xfrm>
              <a:custGeom>
                <a:avLst/>
                <a:gdLst>
                  <a:gd name="T0" fmla="+- 0 2215 2098"/>
                  <a:gd name="T1" fmla="*/ T0 w 233"/>
                  <a:gd name="T2" fmla="+- 0 5106 4873"/>
                  <a:gd name="T3" fmla="*/ 5106 h 233"/>
                  <a:gd name="T4" fmla="+- 0 2238 2098"/>
                  <a:gd name="T5" fmla="*/ T4 w 233"/>
                  <a:gd name="T6" fmla="+- 0 5104 4873"/>
                  <a:gd name="T7" fmla="*/ 5104 h 233"/>
                  <a:gd name="T8" fmla="+- 0 2259 2098"/>
                  <a:gd name="T9" fmla="*/ T8 w 233"/>
                  <a:gd name="T10" fmla="+- 0 5097 4873"/>
                  <a:gd name="T11" fmla="*/ 5097 h 233"/>
                  <a:gd name="T12" fmla="+- 0 2278 2098"/>
                  <a:gd name="T13" fmla="*/ T12 w 233"/>
                  <a:gd name="T14" fmla="+- 0 5087 4873"/>
                  <a:gd name="T15" fmla="*/ 5087 h 233"/>
                  <a:gd name="T16" fmla="+- 0 2295 2098"/>
                  <a:gd name="T17" fmla="*/ T16 w 233"/>
                  <a:gd name="T18" fmla="+- 0 5074 4873"/>
                  <a:gd name="T19" fmla="*/ 5074 h 233"/>
                  <a:gd name="T20" fmla="+- 0 2309 2098"/>
                  <a:gd name="T21" fmla="*/ T20 w 233"/>
                  <a:gd name="T22" fmla="+- 0 5057 4873"/>
                  <a:gd name="T23" fmla="*/ 5057 h 233"/>
                  <a:gd name="T24" fmla="+- 0 2320 2098"/>
                  <a:gd name="T25" fmla="*/ T24 w 233"/>
                  <a:gd name="T26" fmla="+- 0 5038 4873"/>
                  <a:gd name="T27" fmla="*/ 5038 h 233"/>
                  <a:gd name="T28" fmla="+- 0 2328 2098"/>
                  <a:gd name="T29" fmla="*/ T28 w 233"/>
                  <a:gd name="T30" fmla="+- 0 5017 4873"/>
                  <a:gd name="T31" fmla="*/ 5017 h 233"/>
                  <a:gd name="T32" fmla="+- 0 2331 2098"/>
                  <a:gd name="T33" fmla="*/ T32 w 233"/>
                  <a:gd name="T34" fmla="+- 0 4995 4873"/>
                  <a:gd name="T35" fmla="*/ 4995 h 233"/>
                  <a:gd name="T36" fmla="+- 0 2331 2098"/>
                  <a:gd name="T37" fmla="*/ T36 w 233"/>
                  <a:gd name="T38" fmla="+- 0 4989 4873"/>
                  <a:gd name="T39" fmla="*/ 4989 h 233"/>
                  <a:gd name="T40" fmla="+- 0 2329 2098"/>
                  <a:gd name="T41" fmla="*/ T40 w 233"/>
                  <a:gd name="T42" fmla="+- 0 4967 4873"/>
                  <a:gd name="T43" fmla="*/ 4967 h 233"/>
                  <a:gd name="T44" fmla="+- 0 2322 2098"/>
                  <a:gd name="T45" fmla="*/ T44 w 233"/>
                  <a:gd name="T46" fmla="+- 0 4945 4873"/>
                  <a:gd name="T47" fmla="*/ 4945 h 233"/>
                  <a:gd name="T48" fmla="+- 0 2312 2098"/>
                  <a:gd name="T49" fmla="*/ T48 w 233"/>
                  <a:gd name="T50" fmla="+- 0 4926 4873"/>
                  <a:gd name="T51" fmla="*/ 4926 h 233"/>
                  <a:gd name="T52" fmla="+- 0 2299 2098"/>
                  <a:gd name="T53" fmla="*/ T52 w 233"/>
                  <a:gd name="T54" fmla="+- 0 4909 4873"/>
                  <a:gd name="T55" fmla="*/ 4909 h 233"/>
                  <a:gd name="T56" fmla="+- 0 2282 2098"/>
                  <a:gd name="T57" fmla="*/ T56 w 233"/>
                  <a:gd name="T58" fmla="+- 0 4895 4873"/>
                  <a:gd name="T59" fmla="*/ 4895 h 233"/>
                  <a:gd name="T60" fmla="+- 0 2264 2098"/>
                  <a:gd name="T61" fmla="*/ T60 w 233"/>
                  <a:gd name="T62" fmla="+- 0 4884 4873"/>
                  <a:gd name="T63" fmla="*/ 4884 h 233"/>
                  <a:gd name="T64" fmla="+- 0 2243 2098"/>
                  <a:gd name="T65" fmla="*/ T64 w 233"/>
                  <a:gd name="T66" fmla="+- 0 4876 4873"/>
                  <a:gd name="T67" fmla="*/ 4876 h 233"/>
                  <a:gd name="T68" fmla="+- 0 2220 2098"/>
                  <a:gd name="T69" fmla="*/ T68 w 233"/>
                  <a:gd name="T70" fmla="+- 0 4873 4873"/>
                  <a:gd name="T71" fmla="*/ 4873 h 233"/>
                  <a:gd name="T72" fmla="+- 0 2215 2098"/>
                  <a:gd name="T73" fmla="*/ T72 w 233"/>
                  <a:gd name="T74" fmla="+- 0 4873 4873"/>
                  <a:gd name="T75" fmla="*/ 4873 h 233"/>
                  <a:gd name="T76" fmla="+- 0 2192 2098"/>
                  <a:gd name="T77" fmla="*/ T76 w 233"/>
                  <a:gd name="T78" fmla="+- 0 4875 4873"/>
                  <a:gd name="T79" fmla="*/ 4875 h 233"/>
                  <a:gd name="T80" fmla="+- 0 2171 2098"/>
                  <a:gd name="T81" fmla="*/ T80 w 233"/>
                  <a:gd name="T82" fmla="+- 0 4882 4873"/>
                  <a:gd name="T83" fmla="*/ 4882 h 233"/>
                  <a:gd name="T84" fmla="+- 0 2151 2098"/>
                  <a:gd name="T85" fmla="*/ T84 w 233"/>
                  <a:gd name="T86" fmla="+- 0 4892 4873"/>
                  <a:gd name="T87" fmla="*/ 4892 h 233"/>
                  <a:gd name="T88" fmla="+- 0 2134 2098"/>
                  <a:gd name="T89" fmla="*/ T88 w 233"/>
                  <a:gd name="T90" fmla="+- 0 4905 4873"/>
                  <a:gd name="T91" fmla="*/ 4905 h 233"/>
                  <a:gd name="T92" fmla="+- 0 2120 2098"/>
                  <a:gd name="T93" fmla="*/ T92 w 233"/>
                  <a:gd name="T94" fmla="+- 0 4922 4873"/>
                  <a:gd name="T95" fmla="*/ 4922 h 233"/>
                  <a:gd name="T96" fmla="+- 0 2109 2098"/>
                  <a:gd name="T97" fmla="*/ T96 w 233"/>
                  <a:gd name="T98" fmla="+- 0 4941 4873"/>
                  <a:gd name="T99" fmla="*/ 4941 h 233"/>
                  <a:gd name="T100" fmla="+- 0 2102 2098"/>
                  <a:gd name="T101" fmla="*/ T100 w 233"/>
                  <a:gd name="T102" fmla="+- 0 4962 4873"/>
                  <a:gd name="T103" fmla="*/ 4962 h 233"/>
                  <a:gd name="T104" fmla="+- 0 2098 2098"/>
                  <a:gd name="T105" fmla="*/ T104 w 233"/>
                  <a:gd name="T106" fmla="+- 0 4984 4873"/>
                  <a:gd name="T107" fmla="*/ 4984 h 233"/>
                  <a:gd name="T108" fmla="+- 0 2098 2098"/>
                  <a:gd name="T109" fmla="*/ T108 w 233"/>
                  <a:gd name="T110" fmla="+- 0 4989 4873"/>
                  <a:gd name="T111" fmla="*/ 4989 h 233"/>
                  <a:gd name="T112" fmla="+- 0 2101 2098"/>
                  <a:gd name="T113" fmla="*/ T112 w 233"/>
                  <a:gd name="T114" fmla="+- 0 5012 4873"/>
                  <a:gd name="T115" fmla="*/ 5012 h 233"/>
                  <a:gd name="T116" fmla="+- 0 2107 2098"/>
                  <a:gd name="T117" fmla="*/ T116 w 233"/>
                  <a:gd name="T118" fmla="+- 0 5034 4873"/>
                  <a:gd name="T119" fmla="*/ 5034 h 233"/>
                  <a:gd name="T120" fmla="+- 0 2117 2098"/>
                  <a:gd name="T121" fmla="*/ T120 w 233"/>
                  <a:gd name="T122" fmla="+- 0 5053 4873"/>
                  <a:gd name="T123" fmla="*/ 5053 h 233"/>
                  <a:gd name="T124" fmla="+- 0 2131 2098"/>
                  <a:gd name="T125" fmla="*/ T124 w 233"/>
                  <a:gd name="T126" fmla="+- 0 5070 4873"/>
                  <a:gd name="T127" fmla="*/ 5070 h 233"/>
                  <a:gd name="T128" fmla="+- 0 2147 2098"/>
                  <a:gd name="T129" fmla="*/ T128 w 233"/>
                  <a:gd name="T130" fmla="+- 0 5084 4873"/>
                  <a:gd name="T131" fmla="*/ 5084 h 233"/>
                  <a:gd name="T132" fmla="+- 0 2166 2098"/>
                  <a:gd name="T133" fmla="*/ T132 w 233"/>
                  <a:gd name="T134" fmla="+- 0 5095 4873"/>
                  <a:gd name="T135" fmla="*/ 5095 h 233"/>
                  <a:gd name="T136" fmla="+- 0 2187 2098"/>
                  <a:gd name="T137" fmla="*/ T136 w 233"/>
                  <a:gd name="T138" fmla="+- 0 5103 4873"/>
                  <a:gd name="T139" fmla="*/ 5103 h 233"/>
                  <a:gd name="T140" fmla="+- 0 2209 2098"/>
                  <a:gd name="T141" fmla="*/ T140 w 233"/>
                  <a:gd name="T142" fmla="+- 0 5106 4873"/>
                  <a:gd name="T143" fmla="*/ 5106 h 233"/>
                  <a:gd name="T144" fmla="+- 0 2215 2098"/>
                  <a:gd name="T145" fmla="*/ T144 w 233"/>
                  <a:gd name="T146" fmla="+- 0 5106 4873"/>
                  <a:gd name="T147" fmla="*/ 5106 h 2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233" h="233">
                    <a:moveTo>
                      <a:pt x="117" y="233"/>
                    </a:moveTo>
                    <a:lnTo>
                      <a:pt x="140" y="231"/>
                    </a:lnTo>
                    <a:lnTo>
                      <a:pt x="161" y="224"/>
                    </a:lnTo>
                    <a:lnTo>
                      <a:pt x="180" y="214"/>
                    </a:lnTo>
                    <a:lnTo>
                      <a:pt x="197" y="201"/>
                    </a:lnTo>
                    <a:lnTo>
                      <a:pt x="211" y="184"/>
                    </a:lnTo>
                    <a:lnTo>
                      <a:pt x="222" y="165"/>
                    </a:lnTo>
                    <a:lnTo>
                      <a:pt x="230" y="144"/>
                    </a:lnTo>
                    <a:lnTo>
                      <a:pt x="233" y="122"/>
                    </a:lnTo>
                    <a:lnTo>
                      <a:pt x="233" y="116"/>
                    </a:lnTo>
                    <a:lnTo>
                      <a:pt x="231" y="94"/>
                    </a:lnTo>
                    <a:lnTo>
                      <a:pt x="224" y="72"/>
                    </a:lnTo>
                    <a:lnTo>
                      <a:pt x="214" y="53"/>
                    </a:lnTo>
                    <a:lnTo>
                      <a:pt x="201" y="36"/>
                    </a:lnTo>
                    <a:lnTo>
                      <a:pt x="184" y="22"/>
                    </a:lnTo>
                    <a:lnTo>
                      <a:pt x="166" y="11"/>
                    </a:lnTo>
                    <a:lnTo>
                      <a:pt x="145" y="3"/>
                    </a:lnTo>
                    <a:lnTo>
                      <a:pt x="122" y="0"/>
                    </a:lnTo>
                    <a:lnTo>
                      <a:pt x="117" y="0"/>
                    </a:lnTo>
                    <a:lnTo>
                      <a:pt x="94" y="2"/>
                    </a:lnTo>
                    <a:lnTo>
                      <a:pt x="73" y="9"/>
                    </a:lnTo>
                    <a:lnTo>
                      <a:pt x="53" y="19"/>
                    </a:lnTo>
                    <a:lnTo>
                      <a:pt x="36" y="32"/>
                    </a:lnTo>
                    <a:lnTo>
                      <a:pt x="22" y="49"/>
                    </a:lnTo>
                    <a:lnTo>
                      <a:pt x="11" y="68"/>
                    </a:lnTo>
                    <a:lnTo>
                      <a:pt x="4" y="89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3" y="139"/>
                    </a:lnTo>
                    <a:lnTo>
                      <a:pt x="9" y="161"/>
                    </a:lnTo>
                    <a:lnTo>
                      <a:pt x="19" y="180"/>
                    </a:lnTo>
                    <a:lnTo>
                      <a:pt x="33" y="197"/>
                    </a:lnTo>
                    <a:lnTo>
                      <a:pt x="49" y="211"/>
                    </a:lnTo>
                    <a:lnTo>
                      <a:pt x="68" y="222"/>
                    </a:lnTo>
                    <a:lnTo>
                      <a:pt x="89" y="230"/>
                    </a:lnTo>
                    <a:lnTo>
                      <a:pt x="111" y="233"/>
                    </a:lnTo>
                    <a:lnTo>
                      <a:pt x="117" y="2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2098" y="4873"/>
                <a:ext cx="233" cy="233"/>
              </a:xfrm>
              <a:custGeom>
                <a:avLst/>
                <a:gdLst>
                  <a:gd name="T0" fmla="+- 0 2215 2098"/>
                  <a:gd name="T1" fmla="*/ T0 w 233"/>
                  <a:gd name="T2" fmla="+- 0 5106 4873"/>
                  <a:gd name="T3" fmla="*/ 5106 h 233"/>
                  <a:gd name="T4" fmla="+- 0 2238 2098"/>
                  <a:gd name="T5" fmla="*/ T4 w 233"/>
                  <a:gd name="T6" fmla="+- 0 5104 4873"/>
                  <a:gd name="T7" fmla="*/ 5104 h 233"/>
                  <a:gd name="T8" fmla="+- 0 2259 2098"/>
                  <a:gd name="T9" fmla="*/ T8 w 233"/>
                  <a:gd name="T10" fmla="+- 0 5097 4873"/>
                  <a:gd name="T11" fmla="*/ 5097 h 233"/>
                  <a:gd name="T12" fmla="+- 0 2278 2098"/>
                  <a:gd name="T13" fmla="*/ T12 w 233"/>
                  <a:gd name="T14" fmla="+- 0 5087 4873"/>
                  <a:gd name="T15" fmla="*/ 5087 h 233"/>
                  <a:gd name="T16" fmla="+- 0 2295 2098"/>
                  <a:gd name="T17" fmla="*/ T16 w 233"/>
                  <a:gd name="T18" fmla="+- 0 5074 4873"/>
                  <a:gd name="T19" fmla="*/ 5074 h 233"/>
                  <a:gd name="T20" fmla="+- 0 2309 2098"/>
                  <a:gd name="T21" fmla="*/ T20 w 233"/>
                  <a:gd name="T22" fmla="+- 0 5057 4873"/>
                  <a:gd name="T23" fmla="*/ 5057 h 233"/>
                  <a:gd name="T24" fmla="+- 0 2320 2098"/>
                  <a:gd name="T25" fmla="*/ T24 w 233"/>
                  <a:gd name="T26" fmla="+- 0 5038 4873"/>
                  <a:gd name="T27" fmla="*/ 5038 h 233"/>
                  <a:gd name="T28" fmla="+- 0 2328 2098"/>
                  <a:gd name="T29" fmla="*/ T28 w 233"/>
                  <a:gd name="T30" fmla="+- 0 5017 4873"/>
                  <a:gd name="T31" fmla="*/ 5017 h 233"/>
                  <a:gd name="T32" fmla="+- 0 2331 2098"/>
                  <a:gd name="T33" fmla="*/ T32 w 233"/>
                  <a:gd name="T34" fmla="+- 0 4995 4873"/>
                  <a:gd name="T35" fmla="*/ 4995 h 233"/>
                  <a:gd name="T36" fmla="+- 0 2331 2098"/>
                  <a:gd name="T37" fmla="*/ T36 w 233"/>
                  <a:gd name="T38" fmla="+- 0 4989 4873"/>
                  <a:gd name="T39" fmla="*/ 4989 h 233"/>
                  <a:gd name="T40" fmla="+- 0 2329 2098"/>
                  <a:gd name="T41" fmla="*/ T40 w 233"/>
                  <a:gd name="T42" fmla="+- 0 4967 4873"/>
                  <a:gd name="T43" fmla="*/ 4967 h 233"/>
                  <a:gd name="T44" fmla="+- 0 2322 2098"/>
                  <a:gd name="T45" fmla="*/ T44 w 233"/>
                  <a:gd name="T46" fmla="+- 0 4945 4873"/>
                  <a:gd name="T47" fmla="*/ 4945 h 233"/>
                  <a:gd name="T48" fmla="+- 0 2312 2098"/>
                  <a:gd name="T49" fmla="*/ T48 w 233"/>
                  <a:gd name="T50" fmla="+- 0 4926 4873"/>
                  <a:gd name="T51" fmla="*/ 4926 h 233"/>
                  <a:gd name="T52" fmla="+- 0 2299 2098"/>
                  <a:gd name="T53" fmla="*/ T52 w 233"/>
                  <a:gd name="T54" fmla="+- 0 4909 4873"/>
                  <a:gd name="T55" fmla="*/ 4909 h 233"/>
                  <a:gd name="T56" fmla="+- 0 2282 2098"/>
                  <a:gd name="T57" fmla="*/ T56 w 233"/>
                  <a:gd name="T58" fmla="+- 0 4895 4873"/>
                  <a:gd name="T59" fmla="*/ 4895 h 233"/>
                  <a:gd name="T60" fmla="+- 0 2264 2098"/>
                  <a:gd name="T61" fmla="*/ T60 w 233"/>
                  <a:gd name="T62" fmla="+- 0 4884 4873"/>
                  <a:gd name="T63" fmla="*/ 4884 h 233"/>
                  <a:gd name="T64" fmla="+- 0 2243 2098"/>
                  <a:gd name="T65" fmla="*/ T64 w 233"/>
                  <a:gd name="T66" fmla="+- 0 4876 4873"/>
                  <a:gd name="T67" fmla="*/ 4876 h 233"/>
                  <a:gd name="T68" fmla="+- 0 2220 2098"/>
                  <a:gd name="T69" fmla="*/ T68 w 233"/>
                  <a:gd name="T70" fmla="+- 0 4873 4873"/>
                  <a:gd name="T71" fmla="*/ 4873 h 233"/>
                  <a:gd name="T72" fmla="+- 0 2215 2098"/>
                  <a:gd name="T73" fmla="*/ T72 w 233"/>
                  <a:gd name="T74" fmla="+- 0 4873 4873"/>
                  <a:gd name="T75" fmla="*/ 4873 h 233"/>
                  <a:gd name="T76" fmla="+- 0 2192 2098"/>
                  <a:gd name="T77" fmla="*/ T76 w 233"/>
                  <a:gd name="T78" fmla="+- 0 4875 4873"/>
                  <a:gd name="T79" fmla="*/ 4875 h 233"/>
                  <a:gd name="T80" fmla="+- 0 2171 2098"/>
                  <a:gd name="T81" fmla="*/ T80 w 233"/>
                  <a:gd name="T82" fmla="+- 0 4882 4873"/>
                  <a:gd name="T83" fmla="*/ 4882 h 233"/>
                  <a:gd name="T84" fmla="+- 0 2151 2098"/>
                  <a:gd name="T85" fmla="*/ T84 w 233"/>
                  <a:gd name="T86" fmla="+- 0 4892 4873"/>
                  <a:gd name="T87" fmla="*/ 4892 h 233"/>
                  <a:gd name="T88" fmla="+- 0 2134 2098"/>
                  <a:gd name="T89" fmla="*/ T88 w 233"/>
                  <a:gd name="T90" fmla="+- 0 4905 4873"/>
                  <a:gd name="T91" fmla="*/ 4905 h 233"/>
                  <a:gd name="T92" fmla="+- 0 2120 2098"/>
                  <a:gd name="T93" fmla="*/ T92 w 233"/>
                  <a:gd name="T94" fmla="+- 0 4922 4873"/>
                  <a:gd name="T95" fmla="*/ 4922 h 233"/>
                  <a:gd name="T96" fmla="+- 0 2109 2098"/>
                  <a:gd name="T97" fmla="*/ T96 w 233"/>
                  <a:gd name="T98" fmla="+- 0 4941 4873"/>
                  <a:gd name="T99" fmla="*/ 4941 h 233"/>
                  <a:gd name="T100" fmla="+- 0 2102 2098"/>
                  <a:gd name="T101" fmla="*/ T100 w 233"/>
                  <a:gd name="T102" fmla="+- 0 4962 4873"/>
                  <a:gd name="T103" fmla="*/ 4962 h 233"/>
                  <a:gd name="T104" fmla="+- 0 2098 2098"/>
                  <a:gd name="T105" fmla="*/ T104 w 233"/>
                  <a:gd name="T106" fmla="+- 0 4984 4873"/>
                  <a:gd name="T107" fmla="*/ 4984 h 233"/>
                  <a:gd name="T108" fmla="+- 0 2098 2098"/>
                  <a:gd name="T109" fmla="*/ T108 w 233"/>
                  <a:gd name="T110" fmla="+- 0 4989 4873"/>
                  <a:gd name="T111" fmla="*/ 4989 h 233"/>
                  <a:gd name="T112" fmla="+- 0 2101 2098"/>
                  <a:gd name="T113" fmla="*/ T112 w 233"/>
                  <a:gd name="T114" fmla="+- 0 5012 4873"/>
                  <a:gd name="T115" fmla="*/ 5012 h 233"/>
                  <a:gd name="T116" fmla="+- 0 2107 2098"/>
                  <a:gd name="T117" fmla="*/ T116 w 233"/>
                  <a:gd name="T118" fmla="+- 0 5034 4873"/>
                  <a:gd name="T119" fmla="*/ 5034 h 233"/>
                  <a:gd name="T120" fmla="+- 0 2117 2098"/>
                  <a:gd name="T121" fmla="*/ T120 w 233"/>
                  <a:gd name="T122" fmla="+- 0 5053 4873"/>
                  <a:gd name="T123" fmla="*/ 5053 h 233"/>
                  <a:gd name="T124" fmla="+- 0 2131 2098"/>
                  <a:gd name="T125" fmla="*/ T124 w 233"/>
                  <a:gd name="T126" fmla="+- 0 5070 4873"/>
                  <a:gd name="T127" fmla="*/ 5070 h 233"/>
                  <a:gd name="T128" fmla="+- 0 2147 2098"/>
                  <a:gd name="T129" fmla="*/ T128 w 233"/>
                  <a:gd name="T130" fmla="+- 0 5084 4873"/>
                  <a:gd name="T131" fmla="*/ 5084 h 233"/>
                  <a:gd name="T132" fmla="+- 0 2166 2098"/>
                  <a:gd name="T133" fmla="*/ T132 w 233"/>
                  <a:gd name="T134" fmla="+- 0 5095 4873"/>
                  <a:gd name="T135" fmla="*/ 5095 h 233"/>
                  <a:gd name="T136" fmla="+- 0 2187 2098"/>
                  <a:gd name="T137" fmla="*/ T136 w 233"/>
                  <a:gd name="T138" fmla="+- 0 5103 4873"/>
                  <a:gd name="T139" fmla="*/ 5103 h 233"/>
                  <a:gd name="T140" fmla="+- 0 2209 2098"/>
                  <a:gd name="T141" fmla="*/ T140 w 233"/>
                  <a:gd name="T142" fmla="+- 0 5106 4873"/>
                  <a:gd name="T143" fmla="*/ 5106 h 233"/>
                  <a:gd name="T144" fmla="+- 0 2215 2098"/>
                  <a:gd name="T145" fmla="*/ T144 w 233"/>
                  <a:gd name="T146" fmla="+- 0 5106 4873"/>
                  <a:gd name="T147" fmla="*/ 5106 h 2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233" h="233">
                    <a:moveTo>
                      <a:pt x="117" y="233"/>
                    </a:moveTo>
                    <a:lnTo>
                      <a:pt x="140" y="231"/>
                    </a:lnTo>
                    <a:lnTo>
                      <a:pt x="161" y="224"/>
                    </a:lnTo>
                    <a:lnTo>
                      <a:pt x="180" y="214"/>
                    </a:lnTo>
                    <a:lnTo>
                      <a:pt x="197" y="201"/>
                    </a:lnTo>
                    <a:lnTo>
                      <a:pt x="211" y="184"/>
                    </a:lnTo>
                    <a:lnTo>
                      <a:pt x="222" y="165"/>
                    </a:lnTo>
                    <a:lnTo>
                      <a:pt x="230" y="144"/>
                    </a:lnTo>
                    <a:lnTo>
                      <a:pt x="233" y="122"/>
                    </a:lnTo>
                    <a:lnTo>
                      <a:pt x="233" y="116"/>
                    </a:lnTo>
                    <a:lnTo>
                      <a:pt x="231" y="94"/>
                    </a:lnTo>
                    <a:lnTo>
                      <a:pt x="224" y="72"/>
                    </a:lnTo>
                    <a:lnTo>
                      <a:pt x="214" y="53"/>
                    </a:lnTo>
                    <a:lnTo>
                      <a:pt x="201" y="36"/>
                    </a:lnTo>
                    <a:lnTo>
                      <a:pt x="184" y="22"/>
                    </a:lnTo>
                    <a:lnTo>
                      <a:pt x="166" y="11"/>
                    </a:lnTo>
                    <a:lnTo>
                      <a:pt x="145" y="3"/>
                    </a:lnTo>
                    <a:lnTo>
                      <a:pt x="122" y="0"/>
                    </a:lnTo>
                    <a:lnTo>
                      <a:pt x="117" y="0"/>
                    </a:lnTo>
                    <a:lnTo>
                      <a:pt x="94" y="2"/>
                    </a:lnTo>
                    <a:lnTo>
                      <a:pt x="73" y="9"/>
                    </a:lnTo>
                    <a:lnTo>
                      <a:pt x="53" y="19"/>
                    </a:lnTo>
                    <a:lnTo>
                      <a:pt x="36" y="32"/>
                    </a:lnTo>
                    <a:lnTo>
                      <a:pt x="22" y="49"/>
                    </a:lnTo>
                    <a:lnTo>
                      <a:pt x="11" y="68"/>
                    </a:lnTo>
                    <a:lnTo>
                      <a:pt x="4" y="89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3" y="139"/>
                    </a:lnTo>
                    <a:lnTo>
                      <a:pt x="9" y="161"/>
                    </a:lnTo>
                    <a:lnTo>
                      <a:pt x="19" y="180"/>
                    </a:lnTo>
                    <a:lnTo>
                      <a:pt x="33" y="197"/>
                    </a:lnTo>
                    <a:lnTo>
                      <a:pt x="49" y="211"/>
                    </a:lnTo>
                    <a:lnTo>
                      <a:pt x="68" y="222"/>
                    </a:lnTo>
                    <a:lnTo>
                      <a:pt x="89" y="230"/>
                    </a:lnTo>
                    <a:lnTo>
                      <a:pt x="111" y="233"/>
                    </a:lnTo>
                    <a:lnTo>
                      <a:pt x="117" y="233"/>
                    </a:lnTo>
                    <a:close/>
                  </a:path>
                </a:pathLst>
              </a:custGeom>
              <a:noFill/>
              <a:ln w="2350">
                <a:solidFill>
                  <a:srgbClr val="C4006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2122" y="6289"/>
                <a:ext cx="0" cy="241"/>
              </a:xfrm>
              <a:custGeom>
                <a:avLst/>
                <a:gdLst>
                  <a:gd name="T0" fmla="+- 0 6530 6289"/>
                  <a:gd name="T1" fmla="*/ 6530 h 241"/>
                  <a:gd name="T2" fmla="+- 0 6289 6289"/>
                  <a:gd name="T3" fmla="*/ 6289 h 24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41">
                    <a:moveTo>
                      <a:pt x="0" y="241"/>
                    </a:moveTo>
                    <a:lnTo>
                      <a:pt x="0" y="0"/>
                    </a:lnTo>
                  </a:path>
                </a:pathLst>
              </a:custGeom>
              <a:noFill/>
              <a:ln w="2350">
                <a:solidFill>
                  <a:srgbClr val="BB006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2115" y="6281"/>
                <a:ext cx="15" cy="15"/>
              </a:xfrm>
              <a:custGeom>
                <a:avLst/>
                <a:gdLst>
                  <a:gd name="T0" fmla="+- 0 2130 2115"/>
                  <a:gd name="T1" fmla="*/ T0 w 15"/>
                  <a:gd name="T2" fmla="+- 0 6289 6281"/>
                  <a:gd name="T3" fmla="*/ 6289 h 15"/>
                  <a:gd name="T4" fmla="+- 0 2130 2115"/>
                  <a:gd name="T5" fmla="*/ T4 w 15"/>
                  <a:gd name="T6" fmla="+- 0 6285 6281"/>
                  <a:gd name="T7" fmla="*/ 6285 h 15"/>
                  <a:gd name="T8" fmla="+- 0 2127 2115"/>
                  <a:gd name="T9" fmla="*/ T8 w 15"/>
                  <a:gd name="T10" fmla="+- 0 6281 6281"/>
                  <a:gd name="T11" fmla="*/ 6281 h 15"/>
                  <a:gd name="T12" fmla="+- 0 2118 2115"/>
                  <a:gd name="T13" fmla="*/ T12 w 15"/>
                  <a:gd name="T14" fmla="+- 0 6281 6281"/>
                  <a:gd name="T15" fmla="*/ 6281 h 15"/>
                  <a:gd name="T16" fmla="+- 0 2115 2115"/>
                  <a:gd name="T17" fmla="*/ T16 w 15"/>
                  <a:gd name="T18" fmla="+- 0 6285 6281"/>
                  <a:gd name="T19" fmla="*/ 6285 h 15"/>
                  <a:gd name="T20" fmla="+- 0 2115 2115"/>
                  <a:gd name="T21" fmla="*/ T20 w 15"/>
                  <a:gd name="T22" fmla="+- 0 6293 6281"/>
                  <a:gd name="T23" fmla="*/ 6293 h 15"/>
                  <a:gd name="T24" fmla="+- 0 2118 2115"/>
                  <a:gd name="T25" fmla="*/ T24 w 15"/>
                  <a:gd name="T26" fmla="+- 0 6296 6281"/>
                  <a:gd name="T27" fmla="*/ 6296 h 15"/>
                  <a:gd name="T28" fmla="+- 0 2127 2115"/>
                  <a:gd name="T29" fmla="*/ T28 w 15"/>
                  <a:gd name="T30" fmla="+- 0 6296 6281"/>
                  <a:gd name="T31" fmla="*/ 6296 h 15"/>
                  <a:gd name="T32" fmla="+- 0 2130 2115"/>
                  <a:gd name="T33" fmla="*/ T32 w 15"/>
                  <a:gd name="T34" fmla="+- 0 6293 6281"/>
                  <a:gd name="T35" fmla="*/ 6293 h 15"/>
                  <a:gd name="T36" fmla="+- 0 2130 2115"/>
                  <a:gd name="T37" fmla="*/ T36 w 15"/>
                  <a:gd name="T38" fmla="+- 0 6289 6281"/>
                  <a:gd name="T39" fmla="*/ 6289 h 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2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BB0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1999" y="6528"/>
                <a:ext cx="233" cy="233"/>
              </a:xfrm>
              <a:custGeom>
                <a:avLst/>
                <a:gdLst>
                  <a:gd name="T0" fmla="+- 0 2115 1999"/>
                  <a:gd name="T1" fmla="*/ T0 w 233"/>
                  <a:gd name="T2" fmla="+- 0 6761 6528"/>
                  <a:gd name="T3" fmla="*/ 6761 h 233"/>
                  <a:gd name="T4" fmla="+- 0 2138 1999"/>
                  <a:gd name="T5" fmla="*/ T4 w 233"/>
                  <a:gd name="T6" fmla="+- 0 6759 6528"/>
                  <a:gd name="T7" fmla="*/ 6759 h 233"/>
                  <a:gd name="T8" fmla="+- 0 2159 1999"/>
                  <a:gd name="T9" fmla="*/ T8 w 233"/>
                  <a:gd name="T10" fmla="+- 0 6752 6528"/>
                  <a:gd name="T11" fmla="*/ 6752 h 233"/>
                  <a:gd name="T12" fmla="+- 0 2179 1999"/>
                  <a:gd name="T13" fmla="*/ T12 w 233"/>
                  <a:gd name="T14" fmla="+- 0 6742 6528"/>
                  <a:gd name="T15" fmla="*/ 6742 h 233"/>
                  <a:gd name="T16" fmla="+- 0 2196 1999"/>
                  <a:gd name="T17" fmla="*/ T16 w 233"/>
                  <a:gd name="T18" fmla="+- 0 6729 6528"/>
                  <a:gd name="T19" fmla="*/ 6729 h 233"/>
                  <a:gd name="T20" fmla="+- 0 2210 1999"/>
                  <a:gd name="T21" fmla="*/ T20 w 233"/>
                  <a:gd name="T22" fmla="+- 0 6712 6528"/>
                  <a:gd name="T23" fmla="*/ 6712 h 233"/>
                  <a:gd name="T24" fmla="+- 0 2221 1999"/>
                  <a:gd name="T25" fmla="*/ T24 w 233"/>
                  <a:gd name="T26" fmla="+- 0 6693 6528"/>
                  <a:gd name="T27" fmla="*/ 6693 h 233"/>
                  <a:gd name="T28" fmla="+- 0 2228 1999"/>
                  <a:gd name="T29" fmla="*/ T28 w 233"/>
                  <a:gd name="T30" fmla="+- 0 6672 6528"/>
                  <a:gd name="T31" fmla="*/ 6672 h 233"/>
                  <a:gd name="T32" fmla="+- 0 2231 1999"/>
                  <a:gd name="T33" fmla="*/ T32 w 233"/>
                  <a:gd name="T34" fmla="+- 0 6650 6528"/>
                  <a:gd name="T35" fmla="*/ 6650 h 233"/>
                  <a:gd name="T36" fmla="+- 0 2231 1999"/>
                  <a:gd name="T37" fmla="*/ T36 w 233"/>
                  <a:gd name="T38" fmla="+- 0 6644 6528"/>
                  <a:gd name="T39" fmla="*/ 6644 h 233"/>
                  <a:gd name="T40" fmla="+- 0 2229 1999"/>
                  <a:gd name="T41" fmla="*/ T40 w 233"/>
                  <a:gd name="T42" fmla="+- 0 6622 6528"/>
                  <a:gd name="T43" fmla="*/ 6622 h 233"/>
                  <a:gd name="T44" fmla="+- 0 2223 1999"/>
                  <a:gd name="T45" fmla="*/ T44 w 233"/>
                  <a:gd name="T46" fmla="+- 0 6600 6528"/>
                  <a:gd name="T47" fmla="*/ 6600 h 233"/>
                  <a:gd name="T48" fmla="+- 0 2213 1999"/>
                  <a:gd name="T49" fmla="*/ T48 w 233"/>
                  <a:gd name="T50" fmla="+- 0 6581 6528"/>
                  <a:gd name="T51" fmla="*/ 6581 h 233"/>
                  <a:gd name="T52" fmla="+- 0 2199 1999"/>
                  <a:gd name="T53" fmla="*/ T52 w 233"/>
                  <a:gd name="T54" fmla="+- 0 6564 6528"/>
                  <a:gd name="T55" fmla="*/ 6564 h 233"/>
                  <a:gd name="T56" fmla="+- 0 2183 1999"/>
                  <a:gd name="T57" fmla="*/ T56 w 233"/>
                  <a:gd name="T58" fmla="+- 0 6550 6528"/>
                  <a:gd name="T59" fmla="*/ 6550 h 233"/>
                  <a:gd name="T60" fmla="+- 0 2164 1999"/>
                  <a:gd name="T61" fmla="*/ T60 w 233"/>
                  <a:gd name="T62" fmla="+- 0 6539 6528"/>
                  <a:gd name="T63" fmla="*/ 6539 h 233"/>
                  <a:gd name="T64" fmla="+- 0 2143 1999"/>
                  <a:gd name="T65" fmla="*/ T64 w 233"/>
                  <a:gd name="T66" fmla="+- 0 6531 6528"/>
                  <a:gd name="T67" fmla="*/ 6531 h 233"/>
                  <a:gd name="T68" fmla="+- 0 2120 1999"/>
                  <a:gd name="T69" fmla="*/ T68 w 233"/>
                  <a:gd name="T70" fmla="+- 0 6528 6528"/>
                  <a:gd name="T71" fmla="*/ 6528 h 233"/>
                  <a:gd name="T72" fmla="+- 0 2115 1999"/>
                  <a:gd name="T73" fmla="*/ T72 w 233"/>
                  <a:gd name="T74" fmla="+- 0 6528 6528"/>
                  <a:gd name="T75" fmla="*/ 6528 h 233"/>
                  <a:gd name="T76" fmla="+- 0 2092 1999"/>
                  <a:gd name="T77" fmla="*/ T76 w 233"/>
                  <a:gd name="T78" fmla="+- 0 6530 6528"/>
                  <a:gd name="T79" fmla="*/ 6530 h 233"/>
                  <a:gd name="T80" fmla="+- 0 2071 1999"/>
                  <a:gd name="T81" fmla="*/ T80 w 233"/>
                  <a:gd name="T82" fmla="+- 0 6537 6528"/>
                  <a:gd name="T83" fmla="*/ 6537 h 233"/>
                  <a:gd name="T84" fmla="+- 0 2052 1999"/>
                  <a:gd name="T85" fmla="*/ T84 w 233"/>
                  <a:gd name="T86" fmla="+- 0 6547 6528"/>
                  <a:gd name="T87" fmla="*/ 6547 h 233"/>
                  <a:gd name="T88" fmla="+- 0 2035 1999"/>
                  <a:gd name="T89" fmla="*/ T88 w 233"/>
                  <a:gd name="T90" fmla="+- 0 6560 6528"/>
                  <a:gd name="T91" fmla="*/ 6560 h 233"/>
                  <a:gd name="T92" fmla="+- 0 2020 1999"/>
                  <a:gd name="T93" fmla="*/ T92 w 233"/>
                  <a:gd name="T94" fmla="+- 0 6577 6528"/>
                  <a:gd name="T95" fmla="*/ 6577 h 233"/>
                  <a:gd name="T96" fmla="+- 0 2009 1999"/>
                  <a:gd name="T97" fmla="*/ T96 w 233"/>
                  <a:gd name="T98" fmla="+- 0 6596 6528"/>
                  <a:gd name="T99" fmla="*/ 6596 h 233"/>
                  <a:gd name="T100" fmla="+- 0 2002 1999"/>
                  <a:gd name="T101" fmla="*/ T100 w 233"/>
                  <a:gd name="T102" fmla="+- 0 6617 6528"/>
                  <a:gd name="T103" fmla="*/ 6617 h 233"/>
                  <a:gd name="T104" fmla="+- 0 1999 1999"/>
                  <a:gd name="T105" fmla="*/ T104 w 233"/>
                  <a:gd name="T106" fmla="+- 0 6639 6528"/>
                  <a:gd name="T107" fmla="*/ 6639 h 233"/>
                  <a:gd name="T108" fmla="+- 0 1999 1999"/>
                  <a:gd name="T109" fmla="*/ T108 w 233"/>
                  <a:gd name="T110" fmla="+- 0 6644 6528"/>
                  <a:gd name="T111" fmla="*/ 6644 h 233"/>
                  <a:gd name="T112" fmla="+- 0 2001 1999"/>
                  <a:gd name="T113" fmla="*/ T112 w 233"/>
                  <a:gd name="T114" fmla="+- 0 6667 6528"/>
                  <a:gd name="T115" fmla="*/ 6667 h 233"/>
                  <a:gd name="T116" fmla="+- 0 2007 1999"/>
                  <a:gd name="T117" fmla="*/ T116 w 233"/>
                  <a:gd name="T118" fmla="+- 0 6689 6528"/>
                  <a:gd name="T119" fmla="*/ 6689 h 233"/>
                  <a:gd name="T120" fmla="+- 0 2017 1999"/>
                  <a:gd name="T121" fmla="*/ T120 w 233"/>
                  <a:gd name="T122" fmla="+- 0 6708 6528"/>
                  <a:gd name="T123" fmla="*/ 6708 h 233"/>
                  <a:gd name="T124" fmla="+- 0 2031 1999"/>
                  <a:gd name="T125" fmla="*/ T124 w 233"/>
                  <a:gd name="T126" fmla="+- 0 6725 6528"/>
                  <a:gd name="T127" fmla="*/ 6725 h 233"/>
                  <a:gd name="T128" fmla="+- 0 2047 1999"/>
                  <a:gd name="T129" fmla="*/ T128 w 233"/>
                  <a:gd name="T130" fmla="+- 0 6739 6528"/>
                  <a:gd name="T131" fmla="*/ 6739 h 233"/>
                  <a:gd name="T132" fmla="+- 0 2066 1999"/>
                  <a:gd name="T133" fmla="*/ T132 w 233"/>
                  <a:gd name="T134" fmla="+- 0 6750 6528"/>
                  <a:gd name="T135" fmla="*/ 6750 h 233"/>
                  <a:gd name="T136" fmla="+- 0 2087 1999"/>
                  <a:gd name="T137" fmla="*/ T136 w 233"/>
                  <a:gd name="T138" fmla="+- 0 6758 6528"/>
                  <a:gd name="T139" fmla="*/ 6758 h 233"/>
                  <a:gd name="T140" fmla="+- 0 2110 1999"/>
                  <a:gd name="T141" fmla="*/ T140 w 233"/>
                  <a:gd name="T142" fmla="+- 0 6761 6528"/>
                  <a:gd name="T143" fmla="*/ 6761 h 233"/>
                  <a:gd name="T144" fmla="+- 0 2115 1999"/>
                  <a:gd name="T145" fmla="*/ T144 w 233"/>
                  <a:gd name="T146" fmla="+- 0 6761 6528"/>
                  <a:gd name="T147" fmla="*/ 6761 h 2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233" h="233">
                    <a:moveTo>
                      <a:pt x="116" y="233"/>
                    </a:moveTo>
                    <a:lnTo>
                      <a:pt x="139" y="231"/>
                    </a:lnTo>
                    <a:lnTo>
                      <a:pt x="160" y="224"/>
                    </a:lnTo>
                    <a:lnTo>
                      <a:pt x="180" y="214"/>
                    </a:lnTo>
                    <a:lnTo>
                      <a:pt x="197" y="201"/>
                    </a:lnTo>
                    <a:lnTo>
                      <a:pt x="211" y="184"/>
                    </a:lnTo>
                    <a:lnTo>
                      <a:pt x="222" y="165"/>
                    </a:lnTo>
                    <a:lnTo>
                      <a:pt x="229" y="144"/>
                    </a:lnTo>
                    <a:lnTo>
                      <a:pt x="232" y="122"/>
                    </a:lnTo>
                    <a:lnTo>
                      <a:pt x="232" y="116"/>
                    </a:lnTo>
                    <a:lnTo>
                      <a:pt x="230" y="94"/>
                    </a:lnTo>
                    <a:lnTo>
                      <a:pt x="224" y="72"/>
                    </a:lnTo>
                    <a:lnTo>
                      <a:pt x="214" y="53"/>
                    </a:lnTo>
                    <a:lnTo>
                      <a:pt x="200" y="36"/>
                    </a:lnTo>
                    <a:lnTo>
                      <a:pt x="184" y="22"/>
                    </a:lnTo>
                    <a:lnTo>
                      <a:pt x="165" y="11"/>
                    </a:lnTo>
                    <a:lnTo>
                      <a:pt x="144" y="3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93" y="2"/>
                    </a:lnTo>
                    <a:lnTo>
                      <a:pt x="72" y="9"/>
                    </a:lnTo>
                    <a:lnTo>
                      <a:pt x="53" y="19"/>
                    </a:lnTo>
                    <a:lnTo>
                      <a:pt x="36" y="32"/>
                    </a:lnTo>
                    <a:lnTo>
                      <a:pt x="21" y="49"/>
                    </a:lnTo>
                    <a:lnTo>
                      <a:pt x="10" y="68"/>
                    </a:lnTo>
                    <a:lnTo>
                      <a:pt x="3" y="89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2" y="139"/>
                    </a:lnTo>
                    <a:lnTo>
                      <a:pt x="8" y="161"/>
                    </a:lnTo>
                    <a:lnTo>
                      <a:pt x="18" y="180"/>
                    </a:lnTo>
                    <a:lnTo>
                      <a:pt x="32" y="197"/>
                    </a:lnTo>
                    <a:lnTo>
                      <a:pt x="48" y="211"/>
                    </a:lnTo>
                    <a:lnTo>
                      <a:pt x="67" y="222"/>
                    </a:lnTo>
                    <a:lnTo>
                      <a:pt x="88" y="230"/>
                    </a:lnTo>
                    <a:lnTo>
                      <a:pt x="111" y="233"/>
                    </a:lnTo>
                    <a:lnTo>
                      <a:pt x="116" y="2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1999" y="6528"/>
                <a:ext cx="233" cy="233"/>
              </a:xfrm>
              <a:custGeom>
                <a:avLst/>
                <a:gdLst>
                  <a:gd name="T0" fmla="+- 0 2115 1999"/>
                  <a:gd name="T1" fmla="*/ T0 w 233"/>
                  <a:gd name="T2" fmla="+- 0 6761 6528"/>
                  <a:gd name="T3" fmla="*/ 6761 h 233"/>
                  <a:gd name="T4" fmla="+- 0 2138 1999"/>
                  <a:gd name="T5" fmla="*/ T4 w 233"/>
                  <a:gd name="T6" fmla="+- 0 6759 6528"/>
                  <a:gd name="T7" fmla="*/ 6759 h 233"/>
                  <a:gd name="T8" fmla="+- 0 2159 1999"/>
                  <a:gd name="T9" fmla="*/ T8 w 233"/>
                  <a:gd name="T10" fmla="+- 0 6752 6528"/>
                  <a:gd name="T11" fmla="*/ 6752 h 233"/>
                  <a:gd name="T12" fmla="+- 0 2179 1999"/>
                  <a:gd name="T13" fmla="*/ T12 w 233"/>
                  <a:gd name="T14" fmla="+- 0 6742 6528"/>
                  <a:gd name="T15" fmla="*/ 6742 h 233"/>
                  <a:gd name="T16" fmla="+- 0 2196 1999"/>
                  <a:gd name="T17" fmla="*/ T16 w 233"/>
                  <a:gd name="T18" fmla="+- 0 6729 6528"/>
                  <a:gd name="T19" fmla="*/ 6729 h 233"/>
                  <a:gd name="T20" fmla="+- 0 2210 1999"/>
                  <a:gd name="T21" fmla="*/ T20 w 233"/>
                  <a:gd name="T22" fmla="+- 0 6712 6528"/>
                  <a:gd name="T23" fmla="*/ 6712 h 233"/>
                  <a:gd name="T24" fmla="+- 0 2221 1999"/>
                  <a:gd name="T25" fmla="*/ T24 w 233"/>
                  <a:gd name="T26" fmla="+- 0 6693 6528"/>
                  <a:gd name="T27" fmla="*/ 6693 h 233"/>
                  <a:gd name="T28" fmla="+- 0 2228 1999"/>
                  <a:gd name="T29" fmla="*/ T28 w 233"/>
                  <a:gd name="T30" fmla="+- 0 6672 6528"/>
                  <a:gd name="T31" fmla="*/ 6672 h 233"/>
                  <a:gd name="T32" fmla="+- 0 2231 1999"/>
                  <a:gd name="T33" fmla="*/ T32 w 233"/>
                  <a:gd name="T34" fmla="+- 0 6650 6528"/>
                  <a:gd name="T35" fmla="*/ 6650 h 233"/>
                  <a:gd name="T36" fmla="+- 0 2231 1999"/>
                  <a:gd name="T37" fmla="*/ T36 w 233"/>
                  <a:gd name="T38" fmla="+- 0 6644 6528"/>
                  <a:gd name="T39" fmla="*/ 6644 h 233"/>
                  <a:gd name="T40" fmla="+- 0 2229 1999"/>
                  <a:gd name="T41" fmla="*/ T40 w 233"/>
                  <a:gd name="T42" fmla="+- 0 6622 6528"/>
                  <a:gd name="T43" fmla="*/ 6622 h 233"/>
                  <a:gd name="T44" fmla="+- 0 2223 1999"/>
                  <a:gd name="T45" fmla="*/ T44 w 233"/>
                  <a:gd name="T46" fmla="+- 0 6600 6528"/>
                  <a:gd name="T47" fmla="*/ 6600 h 233"/>
                  <a:gd name="T48" fmla="+- 0 2213 1999"/>
                  <a:gd name="T49" fmla="*/ T48 w 233"/>
                  <a:gd name="T50" fmla="+- 0 6581 6528"/>
                  <a:gd name="T51" fmla="*/ 6581 h 233"/>
                  <a:gd name="T52" fmla="+- 0 2199 1999"/>
                  <a:gd name="T53" fmla="*/ T52 w 233"/>
                  <a:gd name="T54" fmla="+- 0 6564 6528"/>
                  <a:gd name="T55" fmla="*/ 6564 h 233"/>
                  <a:gd name="T56" fmla="+- 0 2183 1999"/>
                  <a:gd name="T57" fmla="*/ T56 w 233"/>
                  <a:gd name="T58" fmla="+- 0 6550 6528"/>
                  <a:gd name="T59" fmla="*/ 6550 h 233"/>
                  <a:gd name="T60" fmla="+- 0 2164 1999"/>
                  <a:gd name="T61" fmla="*/ T60 w 233"/>
                  <a:gd name="T62" fmla="+- 0 6539 6528"/>
                  <a:gd name="T63" fmla="*/ 6539 h 233"/>
                  <a:gd name="T64" fmla="+- 0 2143 1999"/>
                  <a:gd name="T65" fmla="*/ T64 w 233"/>
                  <a:gd name="T66" fmla="+- 0 6531 6528"/>
                  <a:gd name="T67" fmla="*/ 6531 h 233"/>
                  <a:gd name="T68" fmla="+- 0 2120 1999"/>
                  <a:gd name="T69" fmla="*/ T68 w 233"/>
                  <a:gd name="T70" fmla="+- 0 6528 6528"/>
                  <a:gd name="T71" fmla="*/ 6528 h 233"/>
                  <a:gd name="T72" fmla="+- 0 2115 1999"/>
                  <a:gd name="T73" fmla="*/ T72 w 233"/>
                  <a:gd name="T74" fmla="+- 0 6528 6528"/>
                  <a:gd name="T75" fmla="*/ 6528 h 233"/>
                  <a:gd name="T76" fmla="+- 0 2092 1999"/>
                  <a:gd name="T77" fmla="*/ T76 w 233"/>
                  <a:gd name="T78" fmla="+- 0 6530 6528"/>
                  <a:gd name="T79" fmla="*/ 6530 h 233"/>
                  <a:gd name="T80" fmla="+- 0 2071 1999"/>
                  <a:gd name="T81" fmla="*/ T80 w 233"/>
                  <a:gd name="T82" fmla="+- 0 6537 6528"/>
                  <a:gd name="T83" fmla="*/ 6537 h 233"/>
                  <a:gd name="T84" fmla="+- 0 2052 1999"/>
                  <a:gd name="T85" fmla="*/ T84 w 233"/>
                  <a:gd name="T86" fmla="+- 0 6547 6528"/>
                  <a:gd name="T87" fmla="*/ 6547 h 233"/>
                  <a:gd name="T88" fmla="+- 0 2035 1999"/>
                  <a:gd name="T89" fmla="*/ T88 w 233"/>
                  <a:gd name="T90" fmla="+- 0 6560 6528"/>
                  <a:gd name="T91" fmla="*/ 6560 h 233"/>
                  <a:gd name="T92" fmla="+- 0 2020 1999"/>
                  <a:gd name="T93" fmla="*/ T92 w 233"/>
                  <a:gd name="T94" fmla="+- 0 6577 6528"/>
                  <a:gd name="T95" fmla="*/ 6577 h 233"/>
                  <a:gd name="T96" fmla="+- 0 2009 1999"/>
                  <a:gd name="T97" fmla="*/ T96 w 233"/>
                  <a:gd name="T98" fmla="+- 0 6596 6528"/>
                  <a:gd name="T99" fmla="*/ 6596 h 233"/>
                  <a:gd name="T100" fmla="+- 0 2002 1999"/>
                  <a:gd name="T101" fmla="*/ T100 w 233"/>
                  <a:gd name="T102" fmla="+- 0 6617 6528"/>
                  <a:gd name="T103" fmla="*/ 6617 h 233"/>
                  <a:gd name="T104" fmla="+- 0 1999 1999"/>
                  <a:gd name="T105" fmla="*/ T104 w 233"/>
                  <a:gd name="T106" fmla="+- 0 6639 6528"/>
                  <a:gd name="T107" fmla="*/ 6639 h 233"/>
                  <a:gd name="T108" fmla="+- 0 1999 1999"/>
                  <a:gd name="T109" fmla="*/ T108 w 233"/>
                  <a:gd name="T110" fmla="+- 0 6644 6528"/>
                  <a:gd name="T111" fmla="*/ 6644 h 233"/>
                  <a:gd name="T112" fmla="+- 0 2001 1999"/>
                  <a:gd name="T113" fmla="*/ T112 w 233"/>
                  <a:gd name="T114" fmla="+- 0 6667 6528"/>
                  <a:gd name="T115" fmla="*/ 6667 h 233"/>
                  <a:gd name="T116" fmla="+- 0 2007 1999"/>
                  <a:gd name="T117" fmla="*/ T116 w 233"/>
                  <a:gd name="T118" fmla="+- 0 6689 6528"/>
                  <a:gd name="T119" fmla="*/ 6689 h 233"/>
                  <a:gd name="T120" fmla="+- 0 2017 1999"/>
                  <a:gd name="T121" fmla="*/ T120 w 233"/>
                  <a:gd name="T122" fmla="+- 0 6708 6528"/>
                  <a:gd name="T123" fmla="*/ 6708 h 233"/>
                  <a:gd name="T124" fmla="+- 0 2031 1999"/>
                  <a:gd name="T125" fmla="*/ T124 w 233"/>
                  <a:gd name="T126" fmla="+- 0 6725 6528"/>
                  <a:gd name="T127" fmla="*/ 6725 h 233"/>
                  <a:gd name="T128" fmla="+- 0 2047 1999"/>
                  <a:gd name="T129" fmla="*/ T128 w 233"/>
                  <a:gd name="T130" fmla="+- 0 6739 6528"/>
                  <a:gd name="T131" fmla="*/ 6739 h 233"/>
                  <a:gd name="T132" fmla="+- 0 2066 1999"/>
                  <a:gd name="T133" fmla="*/ T132 w 233"/>
                  <a:gd name="T134" fmla="+- 0 6750 6528"/>
                  <a:gd name="T135" fmla="*/ 6750 h 233"/>
                  <a:gd name="T136" fmla="+- 0 2087 1999"/>
                  <a:gd name="T137" fmla="*/ T136 w 233"/>
                  <a:gd name="T138" fmla="+- 0 6758 6528"/>
                  <a:gd name="T139" fmla="*/ 6758 h 233"/>
                  <a:gd name="T140" fmla="+- 0 2110 1999"/>
                  <a:gd name="T141" fmla="*/ T140 w 233"/>
                  <a:gd name="T142" fmla="+- 0 6761 6528"/>
                  <a:gd name="T143" fmla="*/ 6761 h 233"/>
                  <a:gd name="T144" fmla="+- 0 2115 1999"/>
                  <a:gd name="T145" fmla="*/ T144 w 233"/>
                  <a:gd name="T146" fmla="+- 0 6761 6528"/>
                  <a:gd name="T147" fmla="*/ 6761 h 2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233" h="233">
                    <a:moveTo>
                      <a:pt x="116" y="233"/>
                    </a:moveTo>
                    <a:lnTo>
                      <a:pt x="139" y="231"/>
                    </a:lnTo>
                    <a:lnTo>
                      <a:pt x="160" y="224"/>
                    </a:lnTo>
                    <a:lnTo>
                      <a:pt x="180" y="214"/>
                    </a:lnTo>
                    <a:lnTo>
                      <a:pt x="197" y="201"/>
                    </a:lnTo>
                    <a:lnTo>
                      <a:pt x="211" y="184"/>
                    </a:lnTo>
                    <a:lnTo>
                      <a:pt x="222" y="165"/>
                    </a:lnTo>
                    <a:lnTo>
                      <a:pt x="229" y="144"/>
                    </a:lnTo>
                    <a:lnTo>
                      <a:pt x="232" y="122"/>
                    </a:lnTo>
                    <a:lnTo>
                      <a:pt x="232" y="116"/>
                    </a:lnTo>
                    <a:lnTo>
                      <a:pt x="230" y="94"/>
                    </a:lnTo>
                    <a:lnTo>
                      <a:pt x="224" y="72"/>
                    </a:lnTo>
                    <a:lnTo>
                      <a:pt x="214" y="53"/>
                    </a:lnTo>
                    <a:lnTo>
                      <a:pt x="200" y="36"/>
                    </a:lnTo>
                    <a:lnTo>
                      <a:pt x="184" y="22"/>
                    </a:lnTo>
                    <a:lnTo>
                      <a:pt x="165" y="11"/>
                    </a:lnTo>
                    <a:lnTo>
                      <a:pt x="144" y="3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93" y="2"/>
                    </a:lnTo>
                    <a:lnTo>
                      <a:pt x="72" y="9"/>
                    </a:lnTo>
                    <a:lnTo>
                      <a:pt x="53" y="19"/>
                    </a:lnTo>
                    <a:lnTo>
                      <a:pt x="36" y="32"/>
                    </a:lnTo>
                    <a:lnTo>
                      <a:pt x="21" y="49"/>
                    </a:lnTo>
                    <a:lnTo>
                      <a:pt x="10" y="68"/>
                    </a:lnTo>
                    <a:lnTo>
                      <a:pt x="3" y="89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2" y="139"/>
                    </a:lnTo>
                    <a:lnTo>
                      <a:pt x="8" y="161"/>
                    </a:lnTo>
                    <a:lnTo>
                      <a:pt x="18" y="180"/>
                    </a:lnTo>
                    <a:lnTo>
                      <a:pt x="32" y="197"/>
                    </a:lnTo>
                    <a:lnTo>
                      <a:pt x="48" y="211"/>
                    </a:lnTo>
                    <a:lnTo>
                      <a:pt x="67" y="222"/>
                    </a:lnTo>
                    <a:lnTo>
                      <a:pt x="88" y="230"/>
                    </a:lnTo>
                    <a:lnTo>
                      <a:pt x="111" y="233"/>
                    </a:lnTo>
                    <a:lnTo>
                      <a:pt x="116" y="233"/>
                    </a:lnTo>
                    <a:close/>
                  </a:path>
                </a:pathLst>
              </a:custGeom>
              <a:noFill/>
              <a:ln w="2350">
                <a:solidFill>
                  <a:srgbClr val="C4006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2372" y="6316"/>
                <a:ext cx="0" cy="241"/>
              </a:xfrm>
              <a:custGeom>
                <a:avLst/>
                <a:gdLst>
                  <a:gd name="T0" fmla="+- 0 6558 6316"/>
                  <a:gd name="T1" fmla="*/ 6558 h 241"/>
                  <a:gd name="T2" fmla="+- 0 6316 6316"/>
                  <a:gd name="T3" fmla="*/ 6316 h 24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41">
                    <a:moveTo>
                      <a:pt x="0" y="242"/>
                    </a:moveTo>
                    <a:lnTo>
                      <a:pt x="0" y="0"/>
                    </a:lnTo>
                  </a:path>
                </a:pathLst>
              </a:custGeom>
              <a:noFill/>
              <a:ln w="2350">
                <a:solidFill>
                  <a:srgbClr val="BB006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2365" y="6309"/>
                <a:ext cx="15" cy="15"/>
              </a:xfrm>
              <a:custGeom>
                <a:avLst/>
                <a:gdLst>
                  <a:gd name="T0" fmla="+- 0 2380 2365"/>
                  <a:gd name="T1" fmla="*/ T0 w 15"/>
                  <a:gd name="T2" fmla="+- 0 6316 6309"/>
                  <a:gd name="T3" fmla="*/ 6316 h 15"/>
                  <a:gd name="T4" fmla="+- 0 2380 2365"/>
                  <a:gd name="T5" fmla="*/ T4 w 15"/>
                  <a:gd name="T6" fmla="+- 0 6312 6309"/>
                  <a:gd name="T7" fmla="*/ 6312 h 15"/>
                  <a:gd name="T8" fmla="+- 0 2376 2365"/>
                  <a:gd name="T9" fmla="*/ T8 w 15"/>
                  <a:gd name="T10" fmla="+- 0 6309 6309"/>
                  <a:gd name="T11" fmla="*/ 6309 h 15"/>
                  <a:gd name="T12" fmla="+- 0 2368 2365"/>
                  <a:gd name="T13" fmla="*/ T12 w 15"/>
                  <a:gd name="T14" fmla="+- 0 6309 6309"/>
                  <a:gd name="T15" fmla="*/ 6309 h 15"/>
                  <a:gd name="T16" fmla="+- 0 2365 2365"/>
                  <a:gd name="T17" fmla="*/ T16 w 15"/>
                  <a:gd name="T18" fmla="+- 0 6312 6309"/>
                  <a:gd name="T19" fmla="*/ 6312 h 15"/>
                  <a:gd name="T20" fmla="+- 0 2365 2365"/>
                  <a:gd name="T21" fmla="*/ T20 w 15"/>
                  <a:gd name="T22" fmla="+- 0 6320 6309"/>
                  <a:gd name="T23" fmla="*/ 6320 h 15"/>
                  <a:gd name="T24" fmla="+- 0 2368 2365"/>
                  <a:gd name="T25" fmla="*/ T24 w 15"/>
                  <a:gd name="T26" fmla="+- 0 6324 6309"/>
                  <a:gd name="T27" fmla="*/ 6324 h 15"/>
                  <a:gd name="T28" fmla="+- 0 2376 2365"/>
                  <a:gd name="T29" fmla="*/ T28 w 15"/>
                  <a:gd name="T30" fmla="+- 0 6324 6309"/>
                  <a:gd name="T31" fmla="*/ 6324 h 15"/>
                  <a:gd name="T32" fmla="+- 0 2380 2365"/>
                  <a:gd name="T33" fmla="*/ T32 w 15"/>
                  <a:gd name="T34" fmla="+- 0 6320 6309"/>
                  <a:gd name="T35" fmla="*/ 6320 h 15"/>
                  <a:gd name="T36" fmla="+- 0 2380 2365"/>
                  <a:gd name="T37" fmla="*/ T36 w 15"/>
                  <a:gd name="T38" fmla="+- 0 6316 6309"/>
                  <a:gd name="T39" fmla="*/ 6316 h 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lnTo>
                      <a:pt x="15" y="3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15"/>
                    </a:lnTo>
                    <a:lnTo>
                      <a:pt x="11" y="15"/>
                    </a:lnTo>
                    <a:lnTo>
                      <a:pt x="15" y="11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BB0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2248" y="6556"/>
                <a:ext cx="233" cy="233"/>
              </a:xfrm>
              <a:custGeom>
                <a:avLst/>
                <a:gdLst>
                  <a:gd name="T0" fmla="+- 0 2365 2248"/>
                  <a:gd name="T1" fmla="*/ T0 w 233"/>
                  <a:gd name="T2" fmla="+- 0 6788 6556"/>
                  <a:gd name="T3" fmla="*/ 6788 h 233"/>
                  <a:gd name="T4" fmla="+- 0 2388 2248"/>
                  <a:gd name="T5" fmla="*/ T4 w 233"/>
                  <a:gd name="T6" fmla="+- 0 6786 6556"/>
                  <a:gd name="T7" fmla="*/ 6786 h 233"/>
                  <a:gd name="T8" fmla="+- 0 2409 2248"/>
                  <a:gd name="T9" fmla="*/ T8 w 233"/>
                  <a:gd name="T10" fmla="+- 0 6780 6556"/>
                  <a:gd name="T11" fmla="*/ 6780 h 233"/>
                  <a:gd name="T12" fmla="+- 0 2428 2248"/>
                  <a:gd name="T13" fmla="*/ T12 w 233"/>
                  <a:gd name="T14" fmla="+- 0 6770 6556"/>
                  <a:gd name="T15" fmla="*/ 6770 h 233"/>
                  <a:gd name="T16" fmla="+- 0 2445 2248"/>
                  <a:gd name="T17" fmla="*/ T16 w 233"/>
                  <a:gd name="T18" fmla="+- 0 6756 6556"/>
                  <a:gd name="T19" fmla="*/ 6756 h 233"/>
                  <a:gd name="T20" fmla="+- 0 2460 2248"/>
                  <a:gd name="T21" fmla="*/ T20 w 233"/>
                  <a:gd name="T22" fmla="+- 0 6740 6556"/>
                  <a:gd name="T23" fmla="*/ 6740 h 233"/>
                  <a:gd name="T24" fmla="+- 0 2471 2248"/>
                  <a:gd name="T25" fmla="*/ T24 w 233"/>
                  <a:gd name="T26" fmla="+- 0 6721 6556"/>
                  <a:gd name="T27" fmla="*/ 6721 h 233"/>
                  <a:gd name="T28" fmla="+- 0 2478 2248"/>
                  <a:gd name="T29" fmla="*/ T28 w 233"/>
                  <a:gd name="T30" fmla="+- 0 6700 6556"/>
                  <a:gd name="T31" fmla="*/ 6700 h 233"/>
                  <a:gd name="T32" fmla="+- 0 2481 2248"/>
                  <a:gd name="T33" fmla="*/ T32 w 233"/>
                  <a:gd name="T34" fmla="+- 0 6677 6556"/>
                  <a:gd name="T35" fmla="*/ 6677 h 233"/>
                  <a:gd name="T36" fmla="+- 0 2481 2248"/>
                  <a:gd name="T37" fmla="*/ T36 w 233"/>
                  <a:gd name="T38" fmla="+- 0 6672 6556"/>
                  <a:gd name="T39" fmla="*/ 6672 h 233"/>
                  <a:gd name="T40" fmla="+- 0 2479 2248"/>
                  <a:gd name="T41" fmla="*/ T40 w 233"/>
                  <a:gd name="T42" fmla="+- 0 6649 6556"/>
                  <a:gd name="T43" fmla="*/ 6649 h 233"/>
                  <a:gd name="T44" fmla="+- 0 2473 2248"/>
                  <a:gd name="T45" fmla="*/ T44 w 233"/>
                  <a:gd name="T46" fmla="+- 0 6628 6556"/>
                  <a:gd name="T47" fmla="*/ 6628 h 233"/>
                  <a:gd name="T48" fmla="+- 0 2462 2248"/>
                  <a:gd name="T49" fmla="*/ T48 w 233"/>
                  <a:gd name="T50" fmla="+- 0 6609 6556"/>
                  <a:gd name="T51" fmla="*/ 6609 h 233"/>
                  <a:gd name="T52" fmla="+- 0 2449 2248"/>
                  <a:gd name="T53" fmla="*/ T52 w 233"/>
                  <a:gd name="T54" fmla="+- 0 6592 6556"/>
                  <a:gd name="T55" fmla="*/ 6592 h 233"/>
                  <a:gd name="T56" fmla="+- 0 2432 2248"/>
                  <a:gd name="T57" fmla="*/ T56 w 233"/>
                  <a:gd name="T58" fmla="+- 0 6577 6556"/>
                  <a:gd name="T59" fmla="*/ 6577 h 233"/>
                  <a:gd name="T60" fmla="+- 0 2414 2248"/>
                  <a:gd name="T61" fmla="*/ T60 w 233"/>
                  <a:gd name="T62" fmla="+- 0 6566 6556"/>
                  <a:gd name="T63" fmla="*/ 6566 h 233"/>
                  <a:gd name="T64" fmla="+- 0 2393 2248"/>
                  <a:gd name="T65" fmla="*/ T64 w 233"/>
                  <a:gd name="T66" fmla="+- 0 6559 6556"/>
                  <a:gd name="T67" fmla="*/ 6559 h 233"/>
                  <a:gd name="T68" fmla="+- 0 2370 2248"/>
                  <a:gd name="T69" fmla="*/ T68 w 233"/>
                  <a:gd name="T70" fmla="+- 0 6556 6556"/>
                  <a:gd name="T71" fmla="*/ 6556 h 233"/>
                  <a:gd name="T72" fmla="+- 0 2365 2248"/>
                  <a:gd name="T73" fmla="*/ T72 w 233"/>
                  <a:gd name="T74" fmla="+- 0 6556 6556"/>
                  <a:gd name="T75" fmla="*/ 6556 h 233"/>
                  <a:gd name="T76" fmla="+- 0 2342 2248"/>
                  <a:gd name="T77" fmla="*/ T76 w 233"/>
                  <a:gd name="T78" fmla="+- 0 6558 6556"/>
                  <a:gd name="T79" fmla="*/ 6558 h 233"/>
                  <a:gd name="T80" fmla="+- 0 2321 2248"/>
                  <a:gd name="T81" fmla="*/ T80 w 233"/>
                  <a:gd name="T82" fmla="+- 0 6564 6556"/>
                  <a:gd name="T83" fmla="*/ 6564 h 233"/>
                  <a:gd name="T84" fmla="+- 0 2301 2248"/>
                  <a:gd name="T85" fmla="*/ T84 w 233"/>
                  <a:gd name="T86" fmla="+- 0 6575 6556"/>
                  <a:gd name="T87" fmla="*/ 6575 h 233"/>
                  <a:gd name="T88" fmla="+- 0 2284 2248"/>
                  <a:gd name="T89" fmla="*/ T88 w 233"/>
                  <a:gd name="T90" fmla="+- 0 6588 6556"/>
                  <a:gd name="T91" fmla="*/ 6588 h 233"/>
                  <a:gd name="T92" fmla="+- 0 2270 2248"/>
                  <a:gd name="T93" fmla="*/ T92 w 233"/>
                  <a:gd name="T94" fmla="+- 0 6604 6556"/>
                  <a:gd name="T95" fmla="*/ 6604 h 233"/>
                  <a:gd name="T96" fmla="+- 0 2259 2248"/>
                  <a:gd name="T97" fmla="*/ T96 w 233"/>
                  <a:gd name="T98" fmla="+- 0 6623 6556"/>
                  <a:gd name="T99" fmla="*/ 6623 h 233"/>
                  <a:gd name="T100" fmla="+- 0 2252 2248"/>
                  <a:gd name="T101" fmla="*/ T100 w 233"/>
                  <a:gd name="T102" fmla="+- 0 6644 6556"/>
                  <a:gd name="T103" fmla="*/ 6644 h 233"/>
                  <a:gd name="T104" fmla="+- 0 2249 2248"/>
                  <a:gd name="T105" fmla="*/ T104 w 233"/>
                  <a:gd name="T106" fmla="+- 0 6667 6556"/>
                  <a:gd name="T107" fmla="*/ 6667 h 233"/>
                  <a:gd name="T108" fmla="+- 0 2248 2248"/>
                  <a:gd name="T109" fmla="*/ T108 w 233"/>
                  <a:gd name="T110" fmla="+- 0 6672 6556"/>
                  <a:gd name="T111" fmla="*/ 6672 h 233"/>
                  <a:gd name="T112" fmla="+- 0 2251 2248"/>
                  <a:gd name="T113" fmla="*/ T112 w 233"/>
                  <a:gd name="T114" fmla="+- 0 6695 6556"/>
                  <a:gd name="T115" fmla="*/ 6695 h 233"/>
                  <a:gd name="T116" fmla="+- 0 2257 2248"/>
                  <a:gd name="T117" fmla="*/ T116 w 233"/>
                  <a:gd name="T118" fmla="+- 0 6716 6556"/>
                  <a:gd name="T119" fmla="*/ 6716 h 233"/>
                  <a:gd name="T120" fmla="+- 0 2267 2248"/>
                  <a:gd name="T121" fmla="*/ T120 w 233"/>
                  <a:gd name="T122" fmla="+- 0 6736 6556"/>
                  <a:gd name="T123" fmla="*/ 6736 h 233"/>
                  <a:gd name="T124" fmla="+- 0 2281 2248"/>
                  <a:gd name="T125" fmla="*/ T124 w 233"/>
                  <a:gd name="T126" fmla="+- 0 6753 6556"/>
                  <a:gd name="T127" fmla="*/ 6753 h 233"/>
                  <a:gd name="T128" fmla="+- 0 2297 2248"/>
                  <a:gd name="T129" fmla="*/ T128 w 233"/>
                  <a:gd name="T130" fmla="+- 0 6767 6556"/>
                  <a:gd name="T131" fmla="*/ 6767 h 233"/>
                  <a:gd name="T132" fmla="+- 0 2316 2248"/>
                  <a:gd name="T133" fmla="*/ T132 w 233"/>
                  <a:gd name="T134" fmla="+- 0 6778 6556"/>
                  <a:gd name="T135" fmla="*/ 6778 h 233"/>
                  <a:gd name="T136" fmla="+- 0 2337 2248"/>
                  <a:gd name="T137" fmla="*/ T136 w 233"/>
                  <a:gd name="T138" fmla="+- 0 6785 6556"/>
                  <a:gd name="T139" fmla="*/ 6785 h 233"/>
                  <a:gd name="T140" fmla="+- 0 2359 2248"/>
                  <a:gd name="T141" fmla="*/ T140 w 233"/>
                  <a:gd name="T142" fmla="+- 0 6788 6556"/>
                  <a:gd name="T143" fmla="*/ 6788 h 233"/>
                  <a:gd name="T144" fmla="+- 0 2365 2248"/>
                  <a:gd name="T145" fmla="*/ T144 w 233"/>
                  <a:gd name="T146" fmla="+- 0 6788 6556"/>
                  <a:gd name="T147" fmla="*/ 6788 h 2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233" h="233">
                    <a:moveTo>
                      <a:pt x="117" y="232"/>
                    </a:moveTo>
                    <a:lnTo>
                      <a:pt x="140" y="230"/>
                    </a:lnTo>
                    <a:lnTo>
                      <a:pt x="161" y="224"/>
                    </a:lnTo>
                    <a:lnTo>
                      <a:pt x="180" y="214"/>
                    </a:lnTo>
                    <a:lnTo>
                      <a:pt x="197" y="200"/>
                    </a:lnTo>
                    <a:lnTo>
                      <a:pt x="212" y="184"/>
                    </a:lnTo>
                    <a:lnTo>
                      <a:pt x="223" y="165"/>
                    </a:lnTo>
                    <a:lnTo>
                      <a:pt x="230" y="144"/>
                    </a:lnTo>
                    <a:lnTo>
                      <a:pt x="233" y="121"/>
                    </a:lnTo>
                    <a:lnTo>
                      <a:pt x="233" y="116"/>
                    </a:lnTo>
                    <a:lnTo>
                      <a:pt x="231" y="93"/>
                    </a:lnTo>
                    <a:lnTo>
                      <a:pt x="225" y="72"/>
                    </a:lnTo>
                    <a:lnTo>
                      <a:pt x="214" y="53"/>
                    </a:lnTo>
                    <a:lnTo>
                      <a:pt x="201" y="36"/>
                    </a:lnTo>
                    <a:lnTo>
                      <a:pt x="184" y="21"/>
                    </a:lnTo>
                    <a:lnTo>
                      <a:pt x="166" y="10"/>
                    </a:lnTo>
                    <a:lnTo>
                      <a:pt x="145" y="3"/>
                    </a:lnTo>
                    <a:lnTo>
                      <a:pt x="122" y="0"/>
                    </a:lnTo>
                    <a:lnTo>
                      <a:pt x="117" y="0"/>
                    </a:lnTo>
                    <a:lnTo>
                      <a:pt x="94" y="2"/>
                    </a:lnTo>
                    <a:lnTo>
                      <a:pt x="73" y="8"/>
                    </a:lnTo>
                    <a:lnTo>
                      <a:pt x="53" y="19"/>
                    </a:lnTo>
                    <a:lnTo>
                      <a:pt x="36" y="32"/>
                    </a:lnTo>
                    <a:lnTo>
                      <a:pt x="22" y="48"/>
                    </a:lnTo>
                    <a:lnTo>
                      <a:pt x="11" y="67"/>
                    </a:lnTo>
                    <a:lnTo>
                      <a:pt x="4" y="88"/>
                    </a:lnTo>
                    <a:lnTo>
                      <a:pt x="1" y="111"/>
                    </a:lnTo>
                    <a:lnTo>
                      <a:pt x="0" y="116"/>
                    </a:lnTo>
                    <a:lnTo>
                      <a:pt x="3" y="139"/>
                    </a:lnTo>
                    <a:lnTo>
                      <a:pt x="9" y="160"/>
                    </a:lnTo>
                    <a:lnTo>
                      <a:pt x="19" y="180"/>
                    </a:lnTo>
                    <a:lnTo>
                      <a:pt x="33" y="197"/>
                    </a:lnTo>
                    <a:lnTo>
                      <a:pt x="49" y="211"/>
                    </a:lnTo>
                    <a:lnTo>
                      <a:pt x="68" y="222"/>
                    </a:lnTo>
                    <a:lnTo>
                      <a:pt x="89" y="229"/>
                    </a:lnTo>
                    <a:lnTo>
                      <a:pt x="111" y="232"/>
                    </a:lnTo>
                    <a:lnTo>
                      <a:pt x="117" y="2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2248" y="6556"/>
                <a:ext cx="233" cy="233"/>
              </a:xfrm>
              <a:custGeom>
                <a:avLst/>
                <a:gdLst>
                  <a:gd name="T0" fmla="+- 0 2365 2248"/>
                  <a:gd name="T1" fmla="*/ T0 w 233"/>
                  <a:gd name="T2" fmla="+- 0 6788 6556"/>
                  <a:gd name="T3" fmla="*/ 6788 h 233"/>
                  <a:gd name="T4" fmla="+- 0 2388 2248"/>
                  <a:gd name="T5" fmla="*/ T4 w 233"/>
                  <a:gd name="T6" fmla="+- 0 6786 6556"/>
                  <a:gd name="T7" fmla="*/ 6786 h 233"/>
                  <a:gd name="T8" fmla="+- 0 2409 2248"/>
                  <a:gd name="T9" fmla="*/ T8 w 233"/>
                  <a:gd name="T10" fmla="+- 0 6780 6556"/>
                  <a:gd name="T11" fmla="*/ 6780 h 233"/>
                  <a:gd name="T12" fmla="+- 0 2428 2248"/>
                  <a:gd name="T13" fmla="*/ T12 w 233"/>
                  <a:gd name="T14" fmla="+- 0 6770 6556"/>
                  <a:gd name="T15" fmla="*/ 6770 h 233"/>
                  <a:gd name="T16" fmla="+- 0 2445 2248"/>
                  <a:gd name="T17" fmla="*/ T16 w 233"/>
                  <a:gd name="T18" fmla="+- 0 6756 6556"/>
                  <a:gd name="T19" fmla="*/ 6756 h 233"/>
                  <a:gd name="T20" fmla="+- 0 2460 2248"/>
                  <a:gd name="T21" fmla="*/ T20 w 233"/>
                  <a:gd name="T22" fmla="+- 0 6740 6556"/>
                  <a:gd name="T23" fmla="*/ 6740 h 233"/>
                  <a:gd name="T24" fmla="+- 0 2471 2248"/>
                  <a:gd name="T25" fmla="*/ T24 w 233"/>
                  <a:gd name="T26" fmla="+- 0 6721 6556"/>
                  <a:gd name="T27" fmla="*/ 6721 h 233"/>
                  <a:gd name="T28" fmla="+- 0 2478 2248"/>
                  <a:gd name="T29" fmla="*/ T28 w 233"/>
                  <a:gd name="T30" fmla="+- 0 6700 6556"/>
                  <a:gd name="T31" fmla="*/ 6700 h 233"/>
                  <a:gd name="T32" fmla="+- 0 2481 2248"/>
                  <a:gd name="T33" fmla="*/ T32 w 233"/>
                  <a:gd name="T34" fmla="+- 0 6677 6556"/>
                  <a:gd name="T35" fmla="*/ 6677 h 233"/>
                  <a:gd name="T36" fmla="+- 0 2481 2248"/>
                  <a:gd name="T37" fmla="*/ T36 w 233"/>
                  <a:gd name="T38" fmla="+- 0 6672 6556"/>
                  <a:gd name="T39" fmla="*/ 6672 h 233"/>
                  <a:gd name="T40" fmla="+- 0 2479 2248"/>
                  <a:gd name="T41" fmla="*/ T40 w 233"/>
                  <a:gd name="T42" fmla="+- 0 6649 6556"/>
                  <a:gd name="T43" fmla="*/ 6649 h 233"/>
                  <a:gd name="T44" fmla="+- 0 2473 2248"/>
                  <a:gd name="T45" fmla="*/ T44 w 233"/>
                  <a:gd name="T46" fmla="+- 0 6628 6556"/>
                  <a:gd name="T47" fmla="*/ 6628 h 233"/>
                  <a:gd name="T48" fmla="+- 0 2462 2248"/>
                  <a:gd name="T49" fmla="*/ T48 w 233"/>
                  <a:gd name="T50" fmla="+- 0 6609 6556"/>
                  <a:gd name="T51" fmla="*/ 6609 h 233"/>
                  <a:gd name="T52" fmla="+- 0 2449 2248"/>
                  <a:gd name="T53" fmla="*/ T52 w 233"/>
                  <a:gd name="T54" fmla="+- 0 6592 6556"/>
                  <a:gd name="T55" fmla="*/ 6592 h 233"/>
                  <a:gd name="T56" fmla="+- 0 2432 2248"/>
                  <a:gd name="T57" fmla="*/ T56 w 233"/>
                  <a:gd name="T58" fmla="+- 0 6577 6556"/>
                  <a:gd name="T59" fmla="*/ 6577 h 233"/>
                  <a:gd name="T60" fmla="+- 0 2414 2248"/>
                  <a:gd name="T61" fmla="*/ T60 w 233"/>
                  <a:gd name="T62" fmla="+- 0 6566 6556"/>
                  <a:gd name="T63" fmla="*/ 6566 h 233"/>
                  <a:gd name="T64" fmla="+- 0 2393 2248"/>
                  <a:gd name="T65" fmla="*/ T64 w 233"/>
                  <a:gd name="T66" fmla="+- 0 6559 6556"/>
                  <a:gd name="T67" fmla="*/ 6559 h 233"/>
                  <a:gd name="T68" fmla="+- 0 2370 2248"/>
                  <a:gd name="T69" fmla="*/ T68 w 233"/>
                  <a:gd name="T70" fmla="+- 0 6556 6556"/>
                  <a:gd name="T71" fmla="*/ 6556 h 233"/>
                  <a:gd name="T72" fmla="+- 0 2365 2248"/>
                  <a:gd name="T73" fmla="*/ T72 w 233"/>
                  <a:gd name="T74" fmla="+- 0 6556 6556"/>
                  <a:gd name="T75" fmla="*/ 6556 h 233"/>
                  <a:gd name="T76" fmla="+- 0 2342 2248"/>
                  <a:gd name="T77" fmla="*/ T76 w 233"/>
                  <a:gd name="T78" fmla="+- 0 6558 6556"/>
                  <a:gd name="T79" fmla="*/ 6558 h 233"/>
                  <a:gd name="T80" fmla="+- 0 2321 2248"/>
                  <a:gd name="T81" fmla="*/ T80 w 233"/>
                  <a:gd name="T82" fmla="+- 0 6564 6556"/>
                  <a:gd name="T83" fmla="*/ 6564 h 233"/>
                  <a:gd name="T84" fmla="+- 0 2301 2248"/>
                  <a:gd name="T85" fmla="*/ T84 w 233"/>
                  <a:gd name="T86" fmla="+- 0 6575 6556"/>
                  <a:gd name="T87" fmla="*/ 6575 h 233"/>
                  <a:gd name="T88" fmla="+- 0 2284 2248"/>
                  <a:gd name="T89" fmla="*/ T88 w 233"/>
                  <a:gd name="T90" fmla="+- 0 6588 6556"/>
                  <a:gd name="T91" fmla="*/ 6588 h 233"/>
                  <a:gd name="T92" fmla="+- 0 2270 2248"/>
                  <a:gd name="T93" fmla="*/ T92 w 233"/>
                  <a:gd name="T94" fmla="+- 0 6604 6556"/>
                  <a:gd name="T95" fmla="*/ 6604 h 233"/>
                  <a:gd name="T96" fmla="+- 0 2259 2248"/>
                  <a:gd name="T97" fmla="*/ T96 w 233"/>
                  <a:gd name="T98" fmla="+- 0 6623 6556"/>
                  <a:gd name="T99" fmla="*/ 6623 h 233"/>
                  <a:gd name="T100" fmla="+- 0 2252 2248"/>
                  <a:gd name="T101" fmla="*/ T100 w 233"/>
                  <a:gd name="T102" fmla="+- 0 6644 6556"/>
                  <a:gd name="T103" fmla="*/ 6644 h 233"/>
                  <a:gd name="T104" fmla="+- 0 2249 2248"/>
                  <a:gd name="T105" fmla="*/ T104 w 233"/>
                  <a:gd name="T106" fmla="+- 0 6667 6556"/>
                  <a:gd name="T107" fmla="*/ 6667 h 233"/>
                  <a:gd name="T108" fmla="+- 0 2248 2248"/>
                  <a:gd name="T109" fmla="*/ T108 w 233"/>
                  <a:gd name="T110" fmla="+- 0 6672 6556"/>
                  <a:gd name="T111" fmla="*/ 6672 h 233"/>
                  <a:gd name="T112" fmla="+- 0 2251 2248"/>
                  <a:gd name="T113" fmla="*/ T112 w 233"/>
                  <a:gd name="T114" fmla="+- 0 6695 6556"/>
                  <a:gd name="T115" fmla="*/ 6695 h 233"/>
                  <a:gd name="T116" fmla="+- 0 2257 2248"/>
                  <a:gd name="T117" fmla="*/ T116 w 233"/>
                  <a:gd name="T118" fmla="+- 0 6716 6556"/>
                  <a:gd name="T119" fmla="*/ 6716 h 233"/>
                  <a:gd name="T120" fmla="+- 0 2267 2248"/>
                  <a:gd name="T121" fmla="*/ T120 w 233"/>
                  <a:gd name="T122" fmla="+- 0 6736 6556"/>
                  <a:gd name="T123" fmla="*/ 6736 h 233"/>
                  <a:gd name="T124" fmla="+- 0 2281 2248"/>
                  <a:gd name="T125" fmla="*/ T124 w 233"/>
                  <a:gd name="T126" fmla="+- 0 6753 6556"/>
                  <a:gd name="T127" fmla="*/ 6753 h 233"/>
                  <a:gd name="T128" fmla="+- 0 2297 2248"/>
                  <a:gd name="T129" fmla="*/ T128 w 233"/>
                  <a:gd name="T130" fmla="+- 0 6767 6556"/>
                  <a:gd name="T131" fmla="*/ 6767 h 233"/>
                  <a:gd name="T132" fmla="+- 0 2316 2248"/>
                  <a:gd name="T133" fmla="*/ T132 w 233"/>
                  <a:gd name="T134" fmla="+- 0 6778 6556"/>
                  <a:gd name="T135" fmla="*/ 6778 h 233"/>
                  <a:gd name="T136" fmla="+- 0 2337 2248"/>
                  <a:gd name="T137" fmla="*/ T136 w 233"/>
                  <a:gd name="T138" fmla="+- 0 6785 6556"/>
                  <a:gd name="T139" fmla="*/ 6785 h 233"/>
                  <a:gd name="T140" fmla="+- 0 2359 2248"/>
                  <a:gd name="T141" fmla="*/ T140 w 233"/>
                  <a:gd name="T142" fmla="+- 0 6788 6556"/>
                  <a:gd name="T143" fmla="*/ 6788 h 233"/>
                  <a:gd name="T144" fmla="+- 0 2365 2248"/>
                  <a:gd name="T145" fmla="*/ T144 w 233"/>
                  <a:gd name="T146" fmla="+- 0 6788 6556"/>
                  <a:gd name="T147" fmla="*/ 6788 h 2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233" h="233">
                    <a:moveTo>
                      <a:pt x="117" y="232"/>
                    </a:moveTo>
                    <a:lnTo>
                      <a:pt x="140" y="230"/>
                    </a:lnTo>
                    <a:lnTo>
                      <a:pt x="161" y="224"/>
                    </a:lnTo>
                    <a:lnTo>
                      <a:pt x="180" y="214"/>
                    </a:lnTo>
                    <a:lnTo>
                      <a:pt x="197" y="200"/>
                    </a:lnTo>
                    <a:lnTo>
                      <a:pt x="212" y="184"/>
                    </a:lnTo>
                    <a:lnTo>
                      <a:pt x="223" y="165"/>
                    </a:lnTo>
                    <a:lnTo>
                      <a:pt x="230" y="144"/>
                    </a:lnTo>
                    <a:lnTo>
                      <a:pt x="233" y="121"/>
                    </a:lnTo>
                    <a:lnTo>
                      <a:pt x="233" y="116"/>
                    </a:lnTo>
                    <a:lnTo>
                      <a:pt x="231" y="93"/>
                    </a:lnTo>
                    <a:lnTo>
                      <a:pt x="225" y="72"/>
                    </a:lnTo>
                    <a:lnTo>
                      <a:pt x="214" y="53"/>
                    </a:lnTo>
                    <a:lnTo>
                      <a:pt x="201" y="36"/>
                    </a:lnTo>
                    <a:lnTo>
                      <a:pt x="184" y="21"/>
                    </a:lnTo>
                    <a:lnTo>
                      <a:pt x="166" y="10"/>
                    </a:lnTo>
                    <a:lnTo>
                      <a:pt x="145" y="3"/>
                    </a:lnTo>
                    <a:lnTo>
                      <a:pt x="122" y="0"/>
                    </a:lnTo>
                    <a:lnTo>
                      <a:pt x="117" y="0"/>
                    </a:lnTo>
                    <a:lnTo>
                      <a:pt x="94" y="2"/>
                    </a:lnTo>
                    <a:lnTo>
                      <a:pt x="73" y="8"/>
                    </a:lnTo>
                    <a:lnTo>
                      <a:pt x="53" y="19"/>
                    </a:lnTo>
                    <a:lnTo>
                      <a:pt x="36" y="32"/>
                    </a:lnTo>
                    <a:lnTo>
                      <a:pt x="22" y="48"/>
                    </a:lnTo>
                    <a:lnTo>
                      <a:pt x="11" y="67"/>
                    </a:lnTo>
                    <a:lnTo>
                      <a:pt x="4" y="88"/>
                    </a:lnTo>
                    <a:lnTo>
                      <a:pt x="1" y="111"/>
                    </a:lnTo>
                    <a:lnTo>
                      <a:pt x="0" y="116"/>
                    </a:lnTo>
                    <a:lnTo>
                      <a:pt x="3" y="139"/>
                    </a:lnTo>
                    <a:lnTo>
                      <a:pt x="9" y="160"/>
                    </a:lnTo>
                    <a:lnTo>
                      <a:pt x="19" y="180"/>
                    </a:lnTo>
                    <a:lnTo>
                      <a:pt x="33" y="197"/>
                    </a:lnTo>
                    <a:lnTo>
                      <a:pt x="49" y="211"/>
                    </a:lnTo>
                    <a:lnTo>
                      <a:pt x="68" y="222"/>
                    </a:lnTo>
                    <a:lnTo>
                      <a:pt x="89" y="229"/>
                    </a:lnTo>
                    <a:lnTo>
                      <a:pt x="111" y="232"/>
                    </a:lnTo>
                    <a:lnTo>
                      <a:pt x="117" y="232"/>
                    </a:lnTo>
                    <a:close/>
                  </a:path>
                </a:pathLst>
              </a:custGeom>
              <a:noFill/>
              <a:ln w="2350">
                <a:solidFill>
                  <a:srgbClr val="C4006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2427" y="5926"/>
                <a:ext cx="0" cy="241"/>
              </a:xfrm>
              <a:custGeom>
                <a:avLst/>
                <a:gdLst>
                  <a:gd name="T0" fmla="+- 0 5926 5926"/>
                  <a:gd name="T1" fmla="*/ 5926 h 241"/>
                  <a:gd name="T2" fmla="+- 0 6168 5926"/>
                  <a:gd name="T3" fmla="*/ 6168 h 24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41">
                    <a:moveTo>
                      <a:pt x="0" y="0"/>
                    </a:moveTo>
                    <a:lnTo>
                      <a:pt x="0" y="242"/>
                    </a:lnTo>
                  </a:path>
                </a:pathLst>
              </a:custGeom>
              <a:noFill/>
              <a:ln w="2350">
                <a:solidFill>
                  <a:srgbClr val="BB006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2420" y="6160"/>
                <a:ext cx="15" cy="15"/>
              </a:xfrm>
              <a:custGeom>
                <a:avLst/>
                <a:gdLst>
                  <a:gd name="T0" fmla="+- 0 2420 2420"/>
                  <a:gd name="T1" fmla="*/ T0 w 15"/>
                  <a:gd name="T2" fmla="+- 0 6168 6160"/>
                  <a:gd name="T3" fmla="*/ 6168 h 15"/>
                  <a:gd name="T4" fmla="+- 0 2420 2420"/>
                  <a:gd name="T5" fmla="*/ T4 w 15"/>
                  <a:gd name="T6" fmla="+- 0 6172 6160"/>
                  <a:gd name="T7" fmla="*/ 6172 h 15"/>
                  <a:gd name="T8" fmla="+- 0 2423 2420"/>
                  <a:gd name="T9" fmla="*/ T8 w 15"/>
                  <a:gd name="T10" fmla="+- 0 6175 6160"/>
                  <a:gd name="T11" fmla="*/ 6175 h 15"/>
                  <a:gd name="T12" fmla="+- 0 2431 2420"/>
                  <a:gd name="T13" fmla="*/ T12 w 15"/>
                  <a:gd name="T14" fmla="+- 0 6175 6160"/>
                  <a:gd name="T15" fmla="*/ 6175 h 15"/>
                  <a:gd name="T16" fmla="+- 0 2435 2420"/>
                  <a:gd name="T17" fmla="*/ T16 w 15"/>
                  <a:gd name="T18" fmla="+- 0 6172 6160"/>
                  <a:gd name="T19" fmla="*/ 6172 h 15"/>
                  <a:gd name="T20" fmla="+- 0 2435 2420"/>
                  <a:gd name="T21" fmla="*/ T20 w 15"/>
                  <a:gd name="T22" fmla="+- 0 6164 6160"/>
                  <a:gd name="T23" fmla="*/ 6164 h 15"/>
                  <a:gd name="T24" fmla="+- 0 2431 2420"/>
                  <a:gd name="T25" fmla="*/ T24 w 15"/>
                  <a:gd name="T26" fmla="+- 0 6160 6160"/>
                  <a:gd name="T27" fmla="*/ 6160 h 15"/>
                  <a:gd name="T28" fmla="+- 0 2423 2420"/>
                  <a:gd name="T29" fmla="*/ T28 w 15"/>
                  <a:gd name="T30" fmla="+- 0 6160 6160"/>
                  <a:gd name="T31" fmla="*/ 6160 h 15"/>
                  <a:gd name="T32" fmla="+- 0 2420 2420"/>
                  <a:gd name="T33" fmla="*/ T32 w 15"/>
                  <a:gd name="T34" fmla="+- 0 6164 6160"/>
                  <a:gd name="T35" fmla="*/ 6164 h 15"/>
                  <a:gd name="T36" fmla="+- 0 2420 2420"/>
                  <a:gd name="T37" fmla="*/ T36 w 15"/>
                  <a:gd name="T38" fmla="+- 0 6168 6160"/>
                  <a:gd name="T39" fmla="*/ 6168 h 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5" h="15">
                    <a:moveTo>
                      <a:pt x="0" y="8"/>
                    </a:moveTo>
                    <a:lnTo>
                      <a:pt x="0" y="12"/>
                    </a:lnTo>
                    <a:lnTo>
                      <a:pt x="3" y="15"/>
                    </a:lnTo>
                    <a:lnTo>
                      <a:pt x="11" y="15"/>
                    </a:lnTo>
                    <a:lnTo>
                      <a:pt x="15" y="12"/>
                    </a:lnTo>
                    <a:lnTo>
                      <a:pt x="15" y="4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B0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2313" y="5696"/>
                <a:ext cx="233" cy="233"/>
              </a:xfrm>
              <a:custGeom>
                <a:avLst/>
                <a:gdLst>
                  <a:gd name="T0" fmla="+- 0 2430 2313"/>
                  <a:gd name="T1" fmla="*/ T0 w 233"/>
                  <a:gd name="T2" fmla="+- 0 5928 5696"/>
                  <a:gd name="T3" fmla="*/ 5928 h 233"/>
                  <a:gd name="T4" fmla="+- 0 2453 2313"/>
                  <a:gd name="T5" fmla="*/ T4 w 233"/>
                  <a:gd name="T6" fmla="+- 0 5926 5696"/>
                  <a:gd name="T7" fmla="*/ 5926 h 233"/>
                  <a:gd name="T8" fmla="+- 0 2474 2313"/>
                  <a:gd name="T9" fmla="*/ T8 w 233"/>
                  <a:gd name="T10" fmla="+- 0 5920 5696"/>
                  <a:gd name="T11" fmla="*/ 5920 h 233"/>
                  <a:gd name="T12" fmla="+- 0 2493 2313"/>
                  <a:gd name="T13" fmla="*/ T12 w 233"/>
                  <a:gd name="T14" fmla="+- 0 5909 5696"/>
                  <a:gd name="T15" fmla="*/ 5909 h 233"/>
                  <a:gd name="T16" fmla="+- 0 2510 2313"/>
                  <a:gd name="T17" fmla="*/ T16 w 233"/>
                  <a:gd name="T18" fmla="+- 0 5896 5696"/>
                  <a:gd name="T19" fmla="*/ 5896 h 233"/>
                  <a:gd name="T20" fmla="+- 0 2525 2313"/>
                  <a:gd name="T21" fmla="*/ T20 w 233"/>
                  <a:gd name="T22" fmla="+- 0 5880 5696"/>
                  <a:gd name="T23" fmla="*/ 5880 h 233"/>
                  <a:gd name="T24" fmla="+- 0 2536 2313"/>
                  <a:gd name="T25" fmla="*/ T24 w 233"/>
                  <a:gd name="T26" fmla="+- 0 5861 5696"/>
                  <a:gd name="T27" fmla="*/ 5861 h 233"/>
                  <a:gd name="T28" fmla="+- 0 2543 2313"/>
                  <a:gd name="T29" fmla="*/ T28 w 233"/>
                  <a:gd name="T30" fmla="+- 0 5840 5696"/>
                  <a:gd name="T31" fmla="*/ 5840 h 233"/>
                  <a:gd name="T32" fmla="+- 0 2546 2313"/>
                  <a:gd name="T33" fmla="*/ T32 w 233"/>
                  <a:gd name="T34" fmla="+- 0 5817 5696"/>
                  <a:gd name="T35" fmla="*/ 5817 h 233"/>
                  <a:gd name="T36" fmla="+- 0 2546 2313"/>
                  <a:gd name="T37" fmla="*/ T36 w 233"/>
                  <a:gd name="T38" fmla="+- 0 5812 5696"/>
                  <a:gd name="T39" fmla="*/ 5812 h 233"/>
                  <a:gd name="T40" fmla="+- 0 2544 2313"/>
                  <a:gd name="T41" fmla="*/ T40 w 233"/>
                  <a:gd name="T42" fmla="+- 0 5789 5696"/>
                  <a:gd name="T43" fmla="*/ 5789 h 233"/>
                  <a:gd name="T44" fmla="+- 0 2538 2313"/>
                  <a:gd name="T45" fmla="*/ T44 w 233"/>
                  <a:gd name="T46" fmla="+- 0 5768 5696"/>
                  <a:gd name="T47" fmla="*/ 5768 h 233"/>
                  <a:gd name="T48" fmla="+- 0 2527 2313"/>
                  <a:gd name="T49" fmla="*/ T48 w 233"/>
                  <a:gd name="T50" fmla="+- 0 5748 5696"/>
                  <a:gd name="T51" fmla="*/ 5748 h 233"/>
                  <a:gd name="T52" fmla="+- 0 2514 2313"/>
                  <a:gd name="T53" fmla="*/ T52 w 233"/>
                  <a:gd name="T54" fmla="+- 0 5731 5696"/>
                  <a:gd name="T55" fmla="*/ 5731 h 233"/>
                  <a:gd name="T56" fmla="+- 0 2498 2313"/>
                  <a:gd name="T57" fmla="*/ T56 w 233"/>
                  <a:gd name="T58" fmla="+- 0 5717 5696"/>
                  <a:gd name="T59" fmla="*/ 5717 h 233"/>
                  <a:gd name="T60" fmla="+- 0 2479 2313"/>
                  <a:gd name="T61" fmla="*/ T60 w 233"/>
                  <a:gd name="T62" fmla="+- 0 5706 5696"/>
                  <a:gd name="T63" fmla="*/ 5706 h 233"/>
                  <a:gd name="T64" fmla="+- 0 2458 2313"/>
                  <a:gd name="T65" fmla="*/ T64 w 233"/>
                  <a:gd name="T66" fmla="+- 0 5699 5696"/>
                  <a:gd name="T67" fmla="*/ 5699 h 233"/>
                  <a:gd name="T68" fmla="+- 0 2435 2313"/>
                  <a:gd name="T69" fmla="*/ T68 w 233"/>
                  <a:gd name="T70" fmla="+- 0 5696 5696"/>
                  <a:gd name="T71" fmla="*/ 5696 h 233"/>
                  <a:gd name="T72" fmla="+- 0 2430 2313"/>
                  <a:gd name="T73" fmla="*/ T72 w 233"/>
                  <a:gd name="T74" fmla="+- 0 5696 5696"/>
                  <a:gd name="T75" fmla="*/ 5696 h 233"/>
                  <a:gd name="T76" fmla="+- 0 2407 2313"/>
                  <a:gd name="T77" fmla="*/ T76 w 233"/>
                  <a:gd name="T78" fmla="+- 0 5698 5696"/>
                  <a:gd name="T79" fmla="*/ 5698 h 233"/>
                  <a:gd name="T80" fmla="+- 0 2386 2313"/>
                  <a:gd name="T81" fmla="*/ T80 w 233"/>
                  <a:gd name="T82" fmla="+- 0 5704 5696"/>
                  <a:gd name="T83" fmla="*/ 5704 h 233"/>
                  <a:gd name="T84" fmla="+- 0 2366 2313"/>
                  <a:gd name="T85" fmla="*/ T84 w 233"/>
                  <a:gd name="T86" fmla="+- 0 5714 5696"/>
                  <a:gd name="T87" fmla="*/ 5714 h 233"/>
                  <a:gd name="T88" fmla="+- 0 2349 2313"/>
                  <a:gd name="T89" fmla="*/ T88 w 233"/>
                  <a:gd name="T90" fmla="+- 0 5728 5696"/>
                  <a:gd name="T91" fmla="*/ 5728 h 233"/>
                  <a:gd name="T92" fmla="+- 0 2335 2313"/>
                  <a:gd name="T93" fmla="*/ T92 w 233"/>
                  <a:gd name="T94" fmla="+- 0 5744 5696"/>
                  <a:gd name="T95" fmla="*/ 5744 h 233"/>
                  <a:gd name="T96" fmla="+- 0 2324 2313"/>
                  <a:gd name="T97" fmla="*/ T96 w 233"/>
                  <a:gd name="T98" fmla="+- 0 5763 5696"/>
                  <a:gd name="T99" fmla="*/ 5763 h 233"/>
                  <a:gd name="T100" fmla="+- 0 2317 2313"/>
                  <a:gd name="T101" fmla="*/ T100 w 233"/>
                  <a:gd name="T102" fmla="+- 0 5784 5696"/>
                  <a:gd name="T103" fmla="*/ 5784 h 233"/>
                  <a:gd name="T104" fmla="+- 0 2314 2313"/>
                  <a:gd name="T105" fmla="*/ T104 w 233"/>
                  <a:gd name="T106" fmla="+- 0 5807 5696"/>
                  <a:gd name="T107" fmla="*/ 5807 h 233"/>
                  <a:gd name="T108" fmla="+- 0 2313 2313"/>
                  <a:gd name="T109" fmla="*/ T108 w 233"/>
                  <a:gd name="T110" fmla="+- 0 5812 5696"/>
                  <a:gd name="T111" fmla="*/ 5812 h 233"/>
                  <a:gd name="T112" fmla="+- 0 2316 2313"/>
                  <a:gd name="T113" fmla="*/ T112 w 233"/>
                  <a:gd name="T114" fmla="+- 0 5835 5696"/>
                  <a:gd name="T115" fmla="*/ 5835 h 233"/>
                  <a:gd name="T116" fmla="+- 0 2322 2313"/>
                  <a:gd name="T117" fmla="*/ T116 w 233"/>
                  <a:gd name="T118" fmla="+- 0 5856 5696"/>
                  <a:gd name="T119" fmla="*/ 5856 h 233"/>
                  <a:gd name="T120" fmla="+- 0 2332 2313"/>
                  <a:gd name="T121" fmla="*/ T120 w 233"/>
                  <a:gd name="T122" fmla="+- 0 5875 5696"/>
                  <a:gd name="T123" fmla="*/ 5875 h 233"/>
                  <a:gd name="T124" fmla="+- 0 2346 2313"/>
                  <a:gd name="T125" fmla="*/ T124 w 233"/>
                  <a:gd name="T126" fmla="+- 0 5892 5696"/>
                  <a:gd name="T127" fmla="*/ 5892 h 233"/>
                  <a:gd name="T128" fmla="+- 0 2362 2313"/>
                  <a:gd name="T129" fmla="*/ T128 w 233"/>
                  <a:gd name="T130" fmla="+- 0 5907 5696"/>
                  <a:gd name="T131" fmla="*/ 5907 h 233"/>
                  <a:gd name="T132" fmla="+- 0 2381 2313"/>
                  <a:gd name="T133" fmla="*/ T132 w 233"/>
                  <a:gd name="T134" fmla="+- 0 5918 5696"/>
                  <a:gd name="T135" fmla="*/ 5918 h 233"/>
                  <a:gd name="T136" fmla="+- 0 2402 2313"/>
                  <a:gd name="T137" fmla="*/ T136 w 233"/>
                  <a:gd name="T138" fmla="+- 0 5925 5696"/>
                  <a:gd name="T139" fmla="*/ 5925 h 233"/>
                  <a:gd name="T140" fmla="+- 0 2425 2313"/>
                  <a:gd name="T141" fmla="*/ T140 w 233"/>
                  <a:gd name="T142" fmla="+- 0 5928 5696"/>
                  <a:gd name="T143" fmla="*/ 5928 h 233"/>
                  <a:gd name="T144" fmla="+- 0 2430 2313"/>
                  <a:gd name="T145" fmla="*/ T144 w 233"/>
                  <a:gd name="T146" fmla="+- 0 5928 5696"/>
                  <a:gd name="T147" fmla="*/ 5928 h 2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233" h="233">
                    <a:moveTo>
                      <a:pt x="117" y="232"/>
                    </a:moveTo>
                    <a:lnTo>
                      <a:pt x="140" y="230"/>
                    </a:lnTo>
                    <a:lnTo>
                      <a:pt x="161" y="224"/>
                    </a:lnTo>
                    <a:lnTo>
                      <a:pt x="180" y="213"/>
                    </a:lnTo>
                    <a:lnTo>
                      <a:pt x="197" y="200"/>
                    </a:lnTo>
                    <a:lnTo>
                      <a:pt x="212" y="184"/>
                    </a:lnTo>
                    <a:lnTo>
                      <a:pt x="223" y="165"/>
                    </a:lnTo>
                    <a:lnTo>
                      <a:pt x="230" y="144"/>
                    </a:lnTo>
                    <a:lnTo>
                      <a:pt x="233" y="121"/>
                    </a:lnTo>
                    <a:lnTo>
                      <a:pt x="233" y="116"/>
                    </a:lnTo>
                    <a:lnTo>
                      <a:pt x="231" y="93"/>
                    </a:lnTo>
                    <a:lnTo>
                      <a:pt x="225" y="72"/>
                    </a:lnTo>
                    <a:lnTo>
                      <a:pt x="214" y="52"/>
                    </a:lnTo>
                    <a:lnTo>
                      <a:pt x="201" y="35"/>
                    </a:lnTo>
                    <a:lnTo>
                      <a:pt x="185" y="21"/>
                    </a:lnTo>
                    <a:lnTo>
                      <a:pt x="166" y="10"/>
                    </a:lnTo>
                    <a:lnTo>
                      <a:pt x="145" y="3"/>
                    </a:lnTo>
                    <a:lnTo>
                      <a:pt x="122" y="0"/>
                    </a:lnTo>
                    <a:lnTo>
                      <a:pt x="117" y="0"/>
                    </a:lnTo>
                    <a:lnTo>
                      <a:pt x="94" y="2"/>
                    </a:lnTo>
                    <a:lnTo>
                      <a:pt x="73" y="8"/>
                    </a:lnTo>
                    <a:lnTo>
                      <a:pt x="53" y="18"/>
                    </a:lnTo>
                    <a:lnTo>
                      <a:pt x="36" y="32"/>
                    </a:lnTo>
                    <a:lnTo>
                      <a:pt x="22" y="48"/>
                    </a:lnTo>
                    <a:lnTo>
                      <a:pt x="11" y="67"/>
                    </a:lnTo>
                    <a:lnTo>
                      <a:pt x="4" y="88"/>
                    </a:lnTo>
                    <a:lnTo>
                      <a:pt x="1" y="111"/>
                    </a:lnTo>
                    <a:lnTo>
                      <a:pt x="0" y="116"/>
                    </a:lnTo>
                    <a:lnTo>
                      <a:pt x="3" y="139"/>
                    </a:lnTo>
                    <a:lnTo>
                      <a:pt x="9" y="160"/>
                    </a:lnTo>
                    <a:lnTo>
                      <a:pt x="19" y="179"/>
                    </a:lnTo>
                    <a:lnTo>
                      <a:pt x="33" y="196"/>
                    </a:lnTo>
                    <a:lnTo>
                      <a:pt x="49" y="211"/>
                    </a:lnTo>
                    <a:lnTo>
                      <a:pt x="68" y="222"/>
                    </a:lnTo>
                    <a:lnTo>
                      <a:pt x="89" y="229"/>
                    </a:lnTo>
                    <a:lnTo>
                      <a:pt x="112" y="232"/>
                    </a:lnTo>
                    <a:lnTo>
                      <a:pt x="117" y="2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2313" y="5696"/>
                <a:ext cx="233" cy="233"/>
              </a:xfrm>
              <a:custGeom>
                <a:avLst/>
                <a:gdLst>
                  <a:gd name="T0" fmla="+- 0 2430 2313"/>
                  <a:gd name="T1" fmla="*/ T0 w 233"/>
                  <a:gd name="T2" fmla="+- 0 5928 5696"/>
                  <a:gd name="T3" fmla="*/ 5928 h 233"/>
                  <a:gd name="T4" fmla="+- 0 2453 2313"/>
                  <a:gd name="T5" fmla="*/ T4 w 233"/>
                  <a:gd name="T6" fmla="+- 0 5926 5696"/>
                  <a:gd name="T7" fmla="*/ 5926 h 233"/>
                  <a:gd name="T8" fmla="+- 0 2474 2313"/>
                  <a:gd name="T9" fmla="*/ T8 w 233"/>
                  <a:gd name="T10" fmla="+- 0 5920 5696"/>
                  <a:gd name="T11" fmla="*/ 5920 h 233"/>
                  <a:gd name="T12" fmla="+- 0 2493 2313"/>
                  <a:gd name="T13" fmla="*/ T12 w 233"/>
                  <a:gd name="T14" fmla="+- 0 5909 5696"/>
                  <a:gd name="T15" fmla="*/ 5909 h 233"/>
                  <a:gd name="T16" fmla="+- 0 2510 2313"/>
                  <a:gd name="T17" fmla="*/ T16 w 233"/>
                  <a:gd name="T18" fmla="+- 0 5896 5696"/>
                  <a:gd name="T19" fmla="*/ 5896 h 233"/>
                  <a:gd name="T20" fmla="+- 0 2525 2313"/>
                  <a:gd name="T21" fmla="*/ T20 w 233"/>
                  <a:gd name="T22" fmla="+- 0 5880 5696"/>
                  <a:gd name="T23" fmla="*/ 5880 h 233"/>
                  <a:gd name="T24" fmla="+- 0 2536 2313"/>
                  <a:gd name="T25" fmla="*/ T24 w 233"/>
                  <a:gd name="T26" fmla="+- 0 5861 5696"/>
                  <a:gd name="T27" fmla="*/ 5861 h 233"/>
                  <a:gd name="T28" fmla="+- 0 2543 2313"/>
                  <a:gd name="T29" fmla="*/ T28 w 233"/>
                  <a:gd name="T30" fmla="+- 0 5840 5696"/>
                  <a:gd name="T31" fmla="*/ 5840 h 233"/>
                  <a:gd name="T32" fmla="+- 0 2546 2313"/>
                  <a:gd name="T33" fmla="*/ T32 w 233"/>
                  <a:gd name="T34" fmla="+- 0 5817 5696"/>
                  <a:gd name="T35" fmla="*/ 5817 h 233"/>
                  <a:gd name="T36" fmla="+- 0 2546 2313"/>
                  <a:gd name="T37" fmla="*/ T36 w 233"/>
                  <a:gd name="T38" fmla="+- 0 5812 5696"/>
                  <a:gd name="T39" fmla="*/ 5812 h 233"/>
                  <a:gd name="T40" fmla="+- 0 2544 2313"/>
                  <a:gd name="T41" fmla="*/ T40 w 233"/>
                  <a:gd name="T42" fmla="+- 0 5789 5696"/>
                  <a:gd name="T43" fmla="*/ 5789 h 233"/>
                  <a:gd name="T44" fmla="+- 0 2538 2313"/>
                  <a:gd name="T45" fmla="*/ T44 w 233"/>
                  <a:gd name="T46" fmla="+- 0 5768 5696"/>
                  <a:gd name="T47" fmla="*/ 5768 h 233"/>
                  <a:gd name="T48" fmla="+- 0 2527 2313"/>
                  <a:gd name="T49" fmla="*/ T48 w 233"/>
                  <a:gd name="T50" fmla="+- 0 5748 5696"/>
                  <a:gd name="T51" fmla="*/ 5748 h 233"/>
                  <a:gd name="T52" fmla="+- 0 2514 2313"/>
                  <a:gd name="T53" fmla="*/ T52 w 233"/>
                  <a:gd name="T54" fmla="+- 0 5731 5696"/>
                  <a:gd name="T55" fmla="*/ 5731 h 233"/>
                  <a:gd name="T56" fmla="+- 0 2498 2313"/>
                  <a:gd name="T57" fmla="*/ T56 w 233"/>
                  <a:gd name="T58" fmla="+- 0 5717 5696"/>
                  <a:gd name="T59" fmla="*/ 5717 h 233"/>
                  <a:gd name="T60" fmla="+- 0 2479 2313"/>
                  <a:gd name="T61" fmla="*/ T60 w 233"/>
                  <a:gd name="T62" fmla="+- 0 5706 5696"/>
                  <a:gd name="T63" fmla="*/ 5706 h 233"/>
                  <a:gd name="T64" fmla="+- 0 2458 2313"/>
                  <a:gd name="T65" fmla="*/ T64 w 233"/>
                  <a:gd name="T66" fmla="+- 0 5699 5696"/>
                  <a:gd name="T67" fmla="*/ 5699 h 233"/>
                  <a:gd name="T68" fmla="+- 0 2435 2313"/>
                  <a:gd name="T69" fmla="*/ T68 w 233"/>
                  <a:gd name="T70" fmla="+- 0 5696 5696"/>
                  <a:gd name="T71" fmla="*/ 5696 h 233"/>
                  <a:gd name="T72" fmla="+- 0 2430 2313"/>
                  <a:gd name="T73" fmla="*/ T72 w 233"/>
                  <a:gd name="T74" fmla="+- 0 5696 5696"/>
                  <a:gd name="T75" fmla="*/ 5696 h 233"/>
                  <a:gd name="T76" fmla="+- 0 2407 2313"/>
                  <a:gd name="T77" fmla="*/ T76 w 233"/>
                  <a:gd name="T78" fmla="+- 0 5698 5696"/>
                  <a:gd name="T79" fmla="*/ 5698 h 233"/>
                  <a:gd name="T80" fmla="+- 0 2386 2313"/>
                  <a:gd name="T81" fmla="*/ T80 w 233"/>
                  <a:gd name="T82" fmla="+- 0 5704 5696"/>
                  <a:gd name="T83" fmla="*/ 5704 h 233"/>
                  <a:gd name="T84" fmla="+- 0 2366 2313"/>
                  <a:gd name="T85" fmla="*/ T84 w 233"/>
                  <a:gd name="T86" fmla="+- 0 5714 5696"/>
                  <a:gd name="T87" fmla="*/ 5714 h 233"/>
                  <a:gd name="T88" fmla="+- 0 2349 2313"/>
                  <a:gd name="T89" fmla="*/ T88 w 233"/>
                  <a:gd name="T90" fmla="+- 0 5728 5696"/>
                  <a:gd name="T91" fmla="*/ 5728 h 233"/>
                  <a:gd name="T92" fmla="+- 0 2335 2313"/>
                  <a:gd name="T93" fmla="*/ T92 w 233"/>
                  <a:gd name="T94" fmla="+- 0 5744 5696"/>
                  <a:gd name="T95" fmla="*/ 5744 h 233"/>
                  <a:gd name="T96" fmla="+- 0 2324 2313"/>
                  <a:gd name="T97" fmla="*/ T96 w 233"/>
                  <a:gd name="T98" fmla="+- 0 5763 5696"/>
                  <a:gd name="T99" fmla="*/ 5763 h 233"/>
                  <a:gd name="T100" fmla="+- 0 2317 2313"/>
                  <a:gd name="T101" fmla="*/ T100 w 233"/>
                  <a:gd name="T102" fmla="+- 0 5784 5696"/>
                  <a:gd name="T103" fmla="*/ 5784 h 233"/>
                  <a:gd name="T104" fmla="+- 0 2314 2313"/>
                  <a:gd name="T105" fmla="*/ T104 w 233"/>
                  <a:gd name="T106" fmla="+- 0 5807 5696"/>
                  <a:gd name="T107" fmla="*/ 5807 h 233"/>
                  <a:gd name="T108" fmla="+- 0 2313 2313"/>
                  <a:gd name="T109" fmla="*/ T108 w 233"/>
                  <a:gd name="T110" fmla="+- 0 5812 5696"/>
                  <a:gd name="T111" fmla="*/ 5812 h 233"/>
                  <a:gd name="T112" fmla="+- 0 2316 2313"/>
                  <a:gd name="T113" fmla="*/ T112 w 233"/>
                  <a:gd name="T114" fmla="+- 0 5835 5696"/>
                  <a:gd name="T115" fmla="*/ 5835 h 233"/>
                  <a:gd name="T116" fmla="+- 0 2322 2313"/>
                  <a:gd name="T117" fmla="*/ T116 w 233"/>
                  <a:gd name="T118" fmla="+- 0 5856 5696"/>
                  <a:gd name="T119" fmla="*/ 5856 h 233"/>
                  <a:gd name="T120" fmla="+- 0 2332 2313"/>
                  <a:gd name="T121" fmla="*/ T120 w 233"/>
                  <a:gd name="T122" fmla="+- 0 5875 5696"/>
                  <a:gd name="T123" fmla="*/ 5875 h 233"/>
                  <a:gd name="T124" fmla="+- 0 2346 2313"/>
                  <a:gd name="T125" fmla="*/ T124 w 233"/>
                  <a:gd name="T126" fmla="+- 0 5892 5696"/>
                  <a:gd name="T127" fmla="*/ 5892 h 233"/>
                  <a:gd name="T128" fmla="+- 0 2362 2313"/>
                  <a:gd name="T129" fmla="*/ T128 w 233"/>
                  <a:gd name="T130" fmla="+- 0 5907 5696"/>
                  <a:gd name="T131" fmla="*/ 5907 h 233"/>
                  <a:gd name="T132" fmla="+- 0 2381 2313"/>
                  <a:gd name="T133" fmla="*/ T132 w 233"/>
                  <a:gd name="T134" fmla="+- 0 5918 5696"/>
                  <a:gd name="T135" fmla="*/ 5918 h 233"/>
                  <a:gd name="T136" fmla="+- 0 2402 2313"/>
                  <a:gd name="T137" fmla="*/ T136 w 233"/>
                  <a:gd name="T138" fmla="+- 0 5925 5696"/>
                  <a:gd name="T139" fmla="*/ 5925 h 233"/>
                  <a:gd name="T140" fmla="+- 0 2425 2313"/>
                  <a:gd name="T141" fmla="*/ T140 w 233"/>
                  <a:gd name="T142" fmla="+- 0 5928 5696"/>
                  <a:gd name="T143" fmla="*/ 5928 h 233"/>
                  <a:gd name="T144" fmla="+- 0 2430 2313"/>
                  <a:gd name="T145" fmla="*/ T144 w 233"/>
                  <a:gd name="T146" fmla="+- 0 5928 5696"/>
                  <a:gd name="T147" fmla="*/ 5928 h 2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233" h="233">
                    <a:moveTo>
                      <a:pt x="117" y="232"/>
                    </a:moveTo>
                    <a:lnTo>
                      <a:pt x="140" y="230"/>
                    </a:lnTo>
                    <a:lnTo>
                      <a:pt x="161" y="224"/>
                    </a:lnTo>
                    <a:lnTo>
                      <a:pt x="180" y="213"/>
                    </a:lnTo>
                    <a:lnTo>
                      <a:pt x="197" y="200"/>
                    </a:lnTo>
                    <a:lnTo>
                      <a:pt x="212" y="184"/>
                    </a:lnTo>
                    <a:lnTo>
                      <a:pt x="223" y="165"/>
                    </a:lnTo>
                    <a:lnTo>
                      <a:pt x="230" y="144"/>
                    </a:lnTo>
                    <a:lnTo>
                      <a:pt x="233" y="121"/>
                    </a:lnTo>
                    <a:lnTo>
                      <a:pt x="233" y="116"/>
                    </a:lnTo>
                    <a:lnTo>
                      <a:pt x="231" y="93"/>
                    </a:lnTo>
                    <a:lnTo>
                      <a:pt x="225" y="72"/>
                    </a:lnTo>
                    <a:lnTo>
                      <a:pt x="214" y="52"/>
                    </a:lnTo>
                    <a:lnTo>
                      <a:pt x="201" y="35"/>
                    </a:lnTo>
                    <a:lnTo>
                      <a:pt x="185" y="21"/>
                    </a:lnTo>
                    <a:lnTo>
                      <a:pt x="166" y="10"/>
                    </a:lnTo>
                    <a:lnTo>
                      <a:pt x="145" y="3"/>
                    </a:lnTo>
                    <a:lnTo>
                      <a:pt x="122" y="0"/>
                    </a:lnTo>
                    <a:lnTo>
                      <a:pt x="117" y="0"/>
                    </a:lnTo>
                    <a:lnTo>
                      <a:pt x="94" y="2"/>
                    </a:lnTo>
                    <a:lnTo>
                      <a:pt x="73" y="8"/>
                    </a:lnTo>
                    <a:lnTo>
                      <a:pt x="53" y="18"/>
                    </a:lnTo>
                    <a:lnTo>
                      <a:pt x="36" y="32"/>
                    </a:lnTo>
                    <a:lnTo>
                      <a:pt x="22" y="48"/>
                    </a:lnTo>
                    <a:lnTo>
                      <a:pt x="11" y="67"/>
                    </a:lnTo>
                    <a:lnTo>
                      <a:pt x="4" y="88"/>
                    </a:lnTo>
                    <a:lnTo>
                      <a:pt x="1" y="111"/>
                    </a:lnTo>
                    <a:lnTo>
                      <a:pt x="0" y="116"/>
                    </a:lnTo>
                    <a:lnTo>
                      <a:pt x="3" y="139"/>
                    </a:lnTo>
                    <a:lnTo>
                      <a:pt x="9" y="160"/>
                    </a:lnTo>
                    <a:lnTo>
                      <a:pt x="19" y="179"/>
                    </a:lnTo>
                    <a:lnTo>
                      <a:pt x="33" y="196"/>
                    </a:lnTo>
                    <a:lnTo>
                      <a:pt x="49" y="211"/>
                    </a:lnTo>
                    <a:lnTo>
                      <a:pt x="68" y="222"/>
                    </a:lnTo>
                    <a:lnTo>
                      <a:pt x="89" y="229"/>
                    </a:lnTo>
                    <a:lnTo>
                      <a:pt x="112" y="232"/>
                    </a:lnTo>
                    <a:lnTo>
                      <a:pt x="117" y="232"/>
                    </a:lnTo>
                    <a:close/>
                  </a:path>
                </a:pathLst>
              </a:custGeom>
              <a:noFill/>
              <a:ln w="2350">
                <a:solidFill>
                  <a:srgbClr val="C4006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845" y="6260"/>
                <a:ext cx="241" cy="0"/>
              </a:xfrm>
              <a:custGeom>
                <a:avLst/>
                <a:gdLst>
                  <a:gd name="T0" fmla="+- 0 845 845"/>
                  <a:gd name="T1" fmla="*/ T0 w 241"/>
                  <a:gd name="T2" fmla="+- 0 1086 845"/>
                  <a:gd name="T3" fmla="*/ T2 w 24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41">
                    <a:moveTo>
                      <a:pt x="0" y="0"/>
                    </a:moveTo>
                    <a:lnTo>
                      <a:pt x="241" y="0"/>
                    </a:lnTo>
                  </a:path>
                </a:pathLst>
              </a:custGeom>
              <a:noFill/>
              <a:ln w="2350">
                <a:solidFill>
                  <a:srgbClr val="BB006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1079" y="6253"/>
                <a:ext cx="15" cy="15"/>
              </a:xfrm>
              <a:custGeom>
                <a:avLst/>
                <a:gdLst>
                  <a:gd name="T0" fmla="+- 0 1086 1079"/>
                  <a:gd name="T1" fmla="*/ T0 w 15"/>
                  <a:gd name="T2" fmla="+- 0 6267 6253"/>
                  <a:gd name="T3" fmla="*/ 6267 h 15"/>
                  <a:gd name="T4" fmla="+- 0 1091 1079"/>
                  <a:gd name="T5" fmla="*/ T4 w 15"/>
                  <a:gd name="T6" fmla="+- 0 6267 6253"/>
                  <a:gd name="T7" fmla="*/ 6267 h 15"/>
                  <a:gd name="T8" fmla="+- 0 1094 1079"/>
                  <a:gd name="T9" fmla="*/ T8 w 15"/>
                  <a:gd name="T10" fmla="+- 0 6264 6253"/>
                  <a:gd name="T11" fmla="*/ 6264 h 15"/>
                  <a:gd name="T12" fmla="+- 0 1094 1079"/>
                  <a:gd name="T13" fmla="*/ T12 w 15"/>
                  <a:gd name="T14" fmla="+- 0 6256 6253"/>
                  <a:gd name="T15" fmla="*/ 6256 h 15"/>
                  <a:gd name="T16" fmla="+- 0 1091 1079"/>
                  <a:gd name="T17" fmla="*/ T16 w 15"/>
                  <a:gd name="T18" fmla="+- 0 6253 6253"/>
                  <a:gd name="T19" fmla="*/ 6253 h 15"/>
                  <a:gd name="T20" fmla="+- 0 1082 1079"/>
                  <a:gd name="T21" fmla="*/ T20 w 15"/>
                  <a:gd name="T22" fmla="+- 0 6253 6253"/>
                  <a:gd name="T23" fmla="*/ 6253 h 15"/>
                  <a:gd name="T24" fmla="+- 0 1079 1079"/>
                  <a:gd name="T25" fmla="*/ T24 w 15"/>
                  <a:gd name="T26" fmla="+- 0 6256 6253"/>
                  <a:gd name="T27" fmla="*/ 6256 h 15"/>
                  <a:gd name="T28" fmla="+- 0 1079 1079"/>
                  <a:gd name="T29" fmla="*/ T28 w 15"/>
                  <a:gd name="T30" fmla="+- 0 6264 6253"/>
                  <a:gd name="T31" fmla="*/ 6264 h 15"/>
                  <a:gd name="T32" fmla="+- 0 1082 1079"/>
                  <a:gd name="T33" fmla="*/ T32 w 15"/>
                  <a:gd name="T34" fmla="+- 0 6267 6253"/>
                  <a:gd name="T35" fmla="*/ 6267 h 15"/>
                  <a:gd name="T36" fmla="+- 0 1086 1079"/>
                  <a:gd name="T37" fmla="*/ T36 w 15"/>
                  <a:gd name="T38" fmla="+- 0 6267 6253"/>
                  <a:gd name="T39" fmla="*/ 6267 h 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5" h="15">
                    <a:moveTo>
                      <a:pt x="7" y="14"/>
                    </a:moveTo>
                    <a:lnTo>
                      <a:pt x="12" y="14"/>
                    </a:lnTo>
                    <a:lnTo>
                      <a:pt x="15" y="11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BB0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619" y="6136"/>
                <a:ext cx="233" cy="233"/>
              </a:xfrm>
              <a:custGeom>
                <a:avLst/>
                <a:gdLst>
                  <a:gd name="T0" fmla="+- 0 735 619"/>
                  <a:gd name="T1" fmla="*/ T0 w 233"/>
                  <a:gd name="T2" fmla="+- 0 6369 6136"/>
                  <a:gd name="T3" fmla="*/ 6369 h 233"/>
                  <a:gd name="T4" fmla="+- 0 758 619"/>
                  <a:gd name="T5" fmla="*/ T4 w 233"/>
                  <a:gd name="T6" fmla="+- 0 6367 6136"/>
                  <a:gd name="T7" fmla="*/ 6367 h 233"/>
                  <a:gd name="T8" fmla="+- 0 779 619"/>
                  <a:gd name="T9" fmla="*/ T8 w 233"/>
                  <a:gd name="T10" fmla="+- 0 6360 6136"/>
                  <a:gd name="T11" fmla="*/ 6360 h 233"/>
                  <a:gd name="T12" fmla="+- 0 798 619"/>
                  <a:gd name="T13" fmla="*/ T12 w 233"/>
                  <a:gd name="T14" fmla="+- 0 6350 6136"/>
                  <a:gd name="T15" fmla="*/ 6350 h 233"/>
                  <a:gd name="T16" fmla="+- 0 815 619"/>
                  <a:gd name="T17" fmla="*/ T16 w 233"/>
                  <a:gd name="T18" fmla="+- 0 6337 6136"/>
                  <a:gd name="T19" fmla="*/ 6337 h 233"/>
                  <a:gd name="T20" fmla="+- 0 830 619"/>
                  <a:gd name="T21" fmla="*/ T20 w 233"/>
                  <a:gd name="T22" fmla="+- 0 6320 6136"/>
                  <a:gd name="T23" fmla="*/ 6320 h 233"/>
                  <a:gd name="T24" fmla="+- 0 841 619"/>
                  <a:gd name="T25" fmla="*/ T24 w 233"/>
                  <a:gd name="T26" fmla="+- 0 6301 6136"/>
                  <a:gd name="T27" fmla="*/ 6301 h 233"/>
                  <a:gd name="T28" fmla="+- 0 848 619"/>
                  <a:gd name="T29" fmla="*/ T28 w 233"/>
                  <a:gd name="T30" fmla="+- 0 6281 6136"/>
                  <a:gd name="T31" fmla="*/ 6281 h 233"/>
                  <a:gd name="T32" fmla="+- 0 851 619"/>
                  <a:gd name="T33" fmla="*/ T32 w 233"/>
                  <a:gd name="T34" fmla="+- 0 6258 6136"/>
                  <a:gd name="T35" fmla="*/ 6258 h 233"/>
                  <a:gd name="T36" fmla="+- 0 851 619"/>
                  <a:gd name="T37" fmla="*/ T36 w 233"/>
                  <a:gd name="T38" fmla="+- 0 6253 6136"/>
                  <a:gd name="T39" fmla="*/ 6253 h 233"/>
                  <a:gd name="T40" fmla="+- 0 849 619"/>
                  <a:gd name="T41" fmla="*/ T40 w 233"/>
                  <a:gd name="T42" fmla="+- 0 6230 6136"/>
                  <a:gd name="T43" fmla="*/ 6230 h 233"/>
                  <a:gd name="T44" fmla="+- 0 843 619"/>
                  <a:gd name="T45" fmla="*/ T44 w 233"/>
                  <a:gd name="T46" fmla="+- 0 6209 6136"/>
                  <a:gd name="T47" fmla="*/ 6209 h 233"/>
                  <a:gd name="T48" fmla="+- 0 833 619"/>
                  <a:gd name="T49" fmla="*/ T48 w 233"/>
                  <a:gd name="T50" fmla="+- 0 6189 6136"/>
                  <a:gd name="T51" fmla="*/ 6189 h 233"/>
                  <a:gd name="T52" fmla="+- 0 819 619"/>
                  <a:gd name="T53" fmla="*/ T52 w 233"/>
                  <a:gd name="T54" fmla="+- 0 6172 6136"/>
                  <a:gd name="T55" fmla="*/ 6172 h 233"/>
                  <a:gd name="T56" fmla="+- 0 803 619"/>
                  <a:gd name="T57" fmla="*/ T56 w 233"/>
                  <a:gd name="T58" fmla="+- 0 6158 6136"/>
                  <a:gd name="T59" fmla="*/ 6158 h 233"/>
                  <a:gd name="T60" fmla="+- 0 784 619"/>
                  <a:gd name="T61" fmla="*/ T60 w 233"/>
                  <a:gd name="T62" fmla="+- 0 6147 6136"/>
                  <a:gd name="T63" fmla="*/ 6147 h 233"/>
                  <a:gd name="T64" fmla="+- 0 763 619"/>
                  <a:gd name="T65" fmla="*/ T64 w 233"/>
                  <a:gd name="T66" fmla="+- 0 6140 6136"/>
                  <a:gd name="T67" fmla="*/ 6140 h 233"/>
                  <a:gd name="T68" fmla="+- 0 740 619"/>
                  <a:gd name="T69" fmla="*/ T68 w 233"/>
                  <a:gd name="T70" fmla="+- 0 6136 6136"/>
                  <a:gd name="T71" fmla="*/ 6136 h 233"/>
                  <a:gd name="T72" fmla="+- 0 735 619"/>
                  <a:gd name="T73" fmla="*/ T72 w 233"/>
                  <a:gd name="T74" fmla="+- 0 6136 6136"/>
                  <a:gd name="T75" fmla="*/ 6136 h 233"/>
                  <a:gd name="T76" fmla="+- 0 712 619"/>
                  <a:gd name="T77" fmla="*/ T76 w 233"/>
                  <a:gd name="T78" fmla="+- 0 6139 6136"/>
                  <a:gd name="T79" fmla="*/ 6139 h 233"/>
                  <a:gd name="T80" fmla="+- 0 691 619"/>
                  <a:gd name="T81" fmla="*/ T80 w 233"/>
                  <a:gd name="T82" fmla="+- 0 6145 6136"/>
                  <a:gd name="T83" fmla="*/ 6145 h 233"/>
                  <a:gd name="T84" fmla="+- 0 671 619"/>
                  <a:gd name="T85" fmla="*/ T84 w 233"/>
                  <a:gd name="T86" fmla="+- 0 6155 6136"/>
                  <a:gd name="T87" fmla="*/ 6155 h 233"/>
                  <a:gd name="T88" fmla="+- 0 654 619"/>
                  <a:gd name="T89" fmla="*/ T88 w 233"/>
                  <a:gd name="T90" fmla="+- 0 6169 6136"/>
                  <a:gd name="T91" fmla="*/ 6169 h 233"/>
                  <a:gd name="T92" fmla="+- 0 640 619"/>
                  <a:gd name="T93" fmla="*/ T92 w 233"/>
                  <a:gd name="T94" fmla="+- 0 6185 6136"/>
                  <a:gd name="T95" fmla="*/ 6185 h 233"/>
                  <a:gd name="T96" fmla="+- 0 629 619"/>
                  <a:gd name="T97" fmla="*/ T96 w 233"/>
                  <a:gd name="T98" fmla="+- 0 6204 6136"/>
                  <a:gd name="T99" fmla="*/ 6204 h 233"/>
                  <a:gd name="T100" fmla="+- 0 622 619"/>
                  <a:gd name="T101" fmla="*/ T100 w 233"/>
                  <a:gd name="T102" fmla="+- 0 6225 6136"/>
                  <a:gd name="T103" fmla="*/ 6225 h 233"/>
                  <a:gd name="T104" fmla="+- 0 619 619"/>
                  <a:gd name="T105" fmla="*/ T104 w 233"/>
                  <a:gd name="T106" fmla="+- 0 6247 6136"/>
                  <a:gd name="T107" fmla="*/ 6247 h 233"/>
                  <a:gd name="T108" fmla="+- 0 619 619"/>
                  <a:gd name="T109" fmla="*/ T108 w 233"/>
                  <a:gd name="T110" fmla="+- 0 6253 6136"/>
                  <a:gd name="T111" fmla="*/ 6253 h 233"/>
                  <a:gd name="T112" fmla="+- 0 621 619"/>
                  <a:gd name="T113" fmla="*/ T112 w 233"/>
                  <a:gd name="T114" fmla="+- 0 6276 6136"/>
                  <a:gd name="T115" fmla="*/ 6276 h 233"/>
                  <a:gd name="T116" fmla="+- 0 627 619"/>
                  <a:gd name="T117" fmla="*/ T116 w 233"/>
                  <a:gd name="T118" fmla="+- 0 6297 6136"/>
                  <a:gd name="T119" fmla="*/ 6297 h 233"/>
                  <a:gd name="T120" fmla="+- 0 637 619"/>
                  <a:gd name="T121" fmla="*/ T120 w 233"/>
                  <a:gd name="T122" fmla="+- 0 6316 6136"/>
                  <a:gd name="T123" fmla="*/ 6316 h 233"/>
                  <a:gd name="T124" fmla="+- 0 651 619"/>
                  <a:gd name="T125" fmla="*/ T124 w 233"/>
                  <a:gd name="T126" fmla="+- 0 6333 6136"/>
                  <a:gd name="T127" fmla="*/ 6333 h 233"/>
                  <a:gd name="T128" fmla="+- 0 667 619"/>
                  <a:gd name="T129" fmla="*/ T128 w 233"/>
                  <a:gd name="T130" fmla="+- 0 6347 6136"/>
                  <a:gd name="T131" fmla="*/ 6347 h 233"/>
                  <a:gd name="T132" fmla="+- 0 686 619"/>
                  <a:gd name="T133" fmla="*/ T132 w 233"/>
                  <a:gd name="T134" fmla="+- 0 6358 6136"/>
                  <a:gd name="T135" fmla="*/ 6358 h 233"/>
                  <a:gd name="T136" fmla="+- 0 707 619"/>
                  <a:gd name="T137" fmla="*/ T136 w 233"/>
                  <a:gd name="T138" fmla="+- 0 6366 6136"/>
                  <a:gd name="T139" fmla="*/ 6366 h 233"/>
                  <a:gd name="T140" fmla="+- 0 730 619"/>
                  <a:gd name="T141" fmla="*/ T140 w 233"/>
                  <a:gd name="T142" fmla="+- 0 6369 6136"/>
                  <a:gd name="T143" fmla="*/ 6369 h 233"/>
                  <a:gd name="T144" fmla="+- 0 735 619"/>
                  <a:gd name="T145" fmla="*/ T144 w 233"/>
                  <a:gd name="T146" fmla="+- 0 6369 6136"/>
                  <a:gd name="T147" fmla="*/ 6369 h 2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233" h="233">
                    <a:moveTo>
                      <a:pt x="116" y="233"/>
                    </a:moveTo>
                    <a:lnTo>
                      <a:pt x="139" y="231"/>
                    </a:lnTo>
                    <a:lnTo>
                      <a:pt x="160" y="224"/>
                    </a:lnTo>
                    <a:lnTo>
                      <a:pt x="179" y="214"/>
                    </a:lnTo>
                    <a:lnTo>
                      <a:pt x="196" y="201"/>
                    </a:lnTo>
                    <a:lnTo>
                      <a:pt x="211" y="184"/>
                    </a:lnTo>
                    <a:lnTo>
                      <a:pt x="222" y="165"/>
                    </a:lnTo>
                    <a:lnTo>
                      <a:pt x="229" y="145"/>
                    </a:lnTo>
                    <a:lnTo>
                      <a:pt x="232" y="122"/>
                    </a:lnTo>
                    <a:lnTo>
                      <a:pt x="232" y="117"/>
                    </a:lnTo>
                    <a:lnTo>
                      <a:pt x="230" y="94"/>
                    </a:lnTo>
                    <a:lnTo>
                      <a:pt x="224" y="73"/>
                    </a:lnTo>
                    <a:lnTo>
                      <a:pt x="214" y="53"/>
                    </a:lnTo>
                    <a:lnTo>
                      <a:pt x="200" y="36"/>
                    </a:lnTo>
                    <a:lnTo>
                      <a:pt x="184" y="22"/>
                    </a:lnTo>
                    <a:lnTo>
                      <a:pt x="165" y="11"/>
                    </a:lnTo>
                    <a:lnTo>
                      <a:pt x="144" y="4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93" y="3"/>
                    </a:lnTo>
                    <a:lnTo>
                      <a:pt x="72" y="9"/>
                    </a:lnTo>
                    <a:lnTo>
                      <a:pt x="52" y="19"/>
                    </a:lnTo>
                    <a:lnTo>
                      <a:pt x="35" y="33"/>
                    </a:lnTo>
                    <a:lnTo>
                      <a:pt x="21" y="49"/>
                    </a:lnTo>
                    <a:lnTo>
                      <a:pt x="10" y="68"/>
                    </a:lnTo>
                    <a:lnTo>
                      <a:pt x="3" y="89"/>
                    </a:lnTo>
                    <a:lnTo>
                      <a:pt x="0" y="111"/>
                    </a:lnTo>
                    <a:lnTo>
                      <a:pt x="0" y="117"/>
                    </a:lnTo>
                    <a:lnTo>
                      <a:pt x="2" y="140"/>
                    </a:lnTo>
                    <a:lnTo>
                      <a:pt x="8" y="161"/>
                    </a:lnTo>
                    <a:lnTo>
                      <a:pt x="18" y="180"/>
                    </a:lnTo>
                    <a:lnTo>
                      <a:pt x="32" y="197"/>
                    </a:lnTo>
                    <a:lnTo>
                      <a:pt x="48" y="211"/>
                    </a:lnTo>
                    <a:lnTo>
                      <a:pt x="67" y="222"/>
                    </a:lnTo>
                    <a:lnTo>
                      <a:pt x="88" y="230"/>
                    </a:lnTo>
                    <a:lnTo>
                      <a:pt x="111" y="233"/>
                    </a:lnTo>
                    <a:lnTo>
                      <a:pt x="116" y="2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3200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19" y="6136"/>
                <a:ext cx="233" cy="233"/>
              </a:xfrm>
              <a:custGeom>
                <a:avLst/>
                <a:gdLst>
                  <a:gd name="T0" fmla="+- 0 735 619"/>
                  <a:gd name="T1" fmla="*/ T0 w 233"/>
                  <a:gd name="T2" fmla="+- 0 6369 6136"/>
                  <a:gd name="T3" fmla="*/ 6369 h 233"/>
                  <a:gd name="T4" fmla="+- 0 758 619"/>
                  <a:gd name="T5" fmla="*/ T4 w 233"/>
                  <a:gd name="T6" fmla="+- 0 6367 6136"/>
                  <a:gd name="T7" fmla="*/ 6367 h 233"/>
                  <a:gd name="T8" fmla="+- 0 779 619"/>
                  <a:gd name="T9" fmla="*/ T8 w 233"/>
                  <a:gd name="T10" fmla="+- 0 6360 6136"/>
                  <a:gd name="T11" fmla="*/ 6360 h 233"/>
                  <a:gd name="T12" fmla="+- 0 798 619"/>
                  <a:gd name="T13" fmla="*/ T12 w 233"/>
                  <a:gd name="T14" fmla="+- 0 6350 6136"/>
                  <a:gd name="T15" fmla="*/ 6350 h 233"/>
                  <a:gd name="T16" fmla="+- 0 815 619"/>
                  <a:gd name="T17" fmla="*/ T16 w 233"/>
                  <a:gd name="T18" fmla="+- 0 6337 6136"/>
                  <a:gd name="T19" fmla="*/ 6337 h 233"/>
                  <a:gd name="T20" fmla="+- 0 830 619"/>
                  <a:gd name="T21" fmla="*/ T20 w 233"/>
                  <a:gd name="T22" fmla="+- 0 6320 6136"/>
                  <a:gd name="T23" fmla="*/ 6320 h 233"/>
                  <a:gd name="T24" fmla="+- 0 841 619"/>
                  <a:gd name="T25" fmla="*/ T24 w 233"/>
                  <a:gd name="T26" fmla="+- 0 6301 6136"/>
                  <a:gd name="T27" fmla="*/ 6301 h 233"/>
                  <a:gd name="T28" fmla="+- 0 848 619"/>
                  <a:gd name="T29" fmla="*/ T28 w 233"/>
                  <a:gd name="T30" fmla="+- 0 6281 6136"/>
                  <a:gd name="T31" fmla="*/ 6281 h 233"/>
                  <a:gd name="T32" fmla="+- 0 851 619"/>
                  <a:gd name="T33" fmla="*/ T32 w 233"/>
                  <a:gd name="T34" fmla="+- 0 6258 6136"/>
                  <a:gd name="T35" fmla="*/ 6258 h 233"/>
                  <a:gd name="T36" fmla="+- 0 851 619"/>
                  <a:gd name="T37" fmla="*/ T36 w 233"/>
                  <a:gd name="T38" fmla="+- 0 6253 6136"/>
                  <a:gd name="T39" fmla="*/ 6253 h 233"/>
                  <a:gd name="T40" fmla="+- 0 849 619"/>
                  <a:gd name="T41" fmla="*/ T40 w 233"/>
                  <a:gd name="T42" fmla="+- 0 6230 6136"/>
                  <a:gd name="T43" fmla="*/ 6230 h 233"/>
                  <a:gd name="T44" fmla="+- 0 843 619"/>
                  <a:gd name="T45" fmla="*/ T44 w 233"/>
                  <a:gd name="T46" fmla="+- 0 6209 6136"/>
                  <a:gd name="T47" fmla="*/ 6209 h 233"/>
                  <a:gd name="T48" fmla="+- 0 833 619"/>
                  <a:gd name="T49" fmla="*/ T48 w 233"/>
                  <a:gd name="T50" fmla="+- 0 6189 6136"/>
                  <a:gd name="T51" fmla="*/ 6189 h 233"/>
                  <a:gd name="T52" fmla="+- 0 819 619"/>
                  <a:gd name="T53" fmla="*/ T52 w 233"/>
                  <a:gd name="T54" fmla="+- 0 6172 6136"/>
                  <a:gd name="T55" fmla="*/ 6172 h 233"/>
                  <a:gd name="T56" fmla="+- 0 803 619"/>
                  <a:gd name="T57" fmla="*/ T56 w 233"/>
                  <a:gd name="T58" fmla="+- 0 6158 6136"/>
                  <a:gd name="T59" fmla="*/ 6158 h 233"/>
                  <a:gd name="T60" fmla="+- 0 784 619"/>
                  <a:gd name="T61" fmla="*/ T60 w 233"/>
                  <a:gd name="T62" fmla="+- 0 6147 6136"/>
                  <a:gd name="T63" fmla="*/ 6147 h 233"/>
                  <a:gd name="T64" fmla="+- 0 763 619"/>
                  <a:gd name="T65" fmla="*/ T64 w 233"/>
                  <a:gd name="T66" fmla="+- 0 6140 6136"/>
                  <a:gd name="T67" fmla="*/ 6140 h 233"/>
                  <a:gd name="T68" fmla="+- 0 740 619"/>
                  <a:gd name="T69" fmla="*/ T68 w 233"/>
                  <a:gd name="T70" fmla="+- 0 6136 6136"/>
                  <a:gd name="T71" fmla="*/ 6136 h 233"/>
                  <a:gd name="T72" fmla="+- 0 735 619"/>
                  <a:gd name="T73" fmla="*/ T72 w 233"/>
                  <a:gd name="T74" fmla="+- 0 6136 6136"/>
                  <a:gd name="T75" fmla="*/ 6136 h 233"/>
                  <a:gd name="T76" fmla="+- 0 712 619"/>
                  <a:gd name="T77" fmla="*/ T76 w 233"/>
                  <a:gd name="T78" fmla="+- 0 6139 6136"/>
                  <a:gd name="T79" fmla="*/ 6139 h 233"/>
                  <a:gd name="T80" fmla="+- 0 691 619"/>
                  <a:gd name="T81" fmla="*/ T80 w 233"/>
                  <a:gd name="T82" fmla="+- 0 6145 6136"/>
                  <a:gd name="T83" fmla="*/ 6145 h 233"/>
                  <a:gd name="T84" fmla="+- 0 671 619"/>
                  <a:gd name="T85" fmla="*/ T84 w 233"/>
                  <a:gd name="T86" fmla="+- 0 6155 6136"/>
                  <a:gd name="T87" fmla="*/ 6155 h 233"/>
                  <a:gd name="T88" fmla="+- 0 654 619"/>
                  <a:gd name="T89" fmla="*/ T88 w 233"/>
                  <a:gd name="T90" fmla="+- 0 6169 6136"/>
                  <a:gd name="T91" fmla="*/ 6169 h 233"/>
                  <a:gd name="T92" fmla="+- 0 640 619"/>
                  <a:gd name="T93" fmla="*/ T92 w 233"/>
                  <a:gd name="T94" fmla="+- 0 6185 6136"/>
                  <a:gd name="T95" fmla="*/ 6185 h 233"/>
                  <a:gd name="T96" fmla="+- 0 629 619"/>
                  <a:gd name="T97" fmla="*/ T96 w 233"/>
                  <a:gd name="T98" fmla="+- 0 6204 6136"/>
                  <a:gd name="T99" fmla="*/ 6204 h 233"/>
                  <a:gd name="T100" fmla="+- 0 622 619"/>
                  <a:gd name="T101" fmla="*/ T100 w 233"/>
                  <a:gd name="T102" fmla="+- 0 6225 6136"/>
                  <a:gd name="T103" fmla="*/ 6225 h 233"/>
                  <a:gd name="T104" fmla="+- 0 619 619"/>
                  <a:gd name="T105" fmla="*/ T104 w 233"/>
                  <a:gd name="T106" fmla="+- 0 6247 6136"/>
                  <a:gd name="T107" fmla="*/ 6247 h 233"/>
                  <a:gd name="T108" fmla="+- 0 619 619"/>
                  <a:gd name="T109" fmla="*/ T108 w 233"/>
                  <a:gd name="T110" fmla="+- 0 6253 6136"/>
                  <a:gd name="T111" fmla="*/ 6253 h 233"/>
                  <a:gd name="T112" fmla="+- 0 621 619"/>
                  <a:gd name="T113" fmla="*/ T112 w 233"/>
                  <a:gd name="T114" fmla="+- 0 6276 6136"/>
                  <a:gd name="T115" fmla="*/ 6276 h 233"/>
                  <a:gd name="T116" fmla="+- 0 627 619"/>
                  <a:gd name="T117" fmla="*/ T116 w 233"/>
                  <a:gd name="T118" fmla="+- 0 6297 6136"/>
                  <a:gd name="T119" fmla="*/ 6297 h 233"/>
                  <a:gd name="T120" fmla="+- 0 637 619"/>
                  <a:gd name="T121" fmla="*/ T120 w 233"/>
                  <a:gd name="T122" fmla="+- 0 6316 6136"/>
                  <a:gd name="T123" fmla="*/ 6316 h 233"/>
                  <a:gd name="T124" fmla="+- 0 651 619"/>
                  <a:gd name="T125" fmla="*/ T124 w 233"/>
                  <a:gd name="T126" fmla="+- 0 6333 6136"/>
                  <a:gd name="T127" fmla="*/ 6333 h 233"/>
                  <a:gd name="T128" fmla="+- 0 667 619"/>
                  <a:gd name="T129" fmla="*/ T128 w 233"/>
                  <a:gd name="T130" fmla="+- 0 6347 6136"/>
                  <a:gd name="T131" fmla="*/ 6347 h 233"/>
                  <a:gd name="T132" fmla="+- 0 686 619"/>
                  <a:gd name="T133" fmla="*/ T132 w 233"/>
                  <a:gd name="T134" fmla="+- 0 6358 6136"/>
                  <a:gd name="T135" fmla="*/ 6358 h 233"/>
                  <a:gd name="T136" fmla="+- 0 707 619"/>
                  <a:gd name="T137" fmla="*/ T136 w 233"/>
                  <a:gd name="T138" fmla="+- 0 6366 6136"/>
                  <a:gd name="T139" fmla="*/ 6366 h 233"/>
                  <a:gd name="T140" fmla="+- 0 730 619"/>
                  <a:gd name="T141" fmla="*/ T140 w 233"/>
                  <a:gd name="T142" fmla="+- 0 6369 6136"/>
                  <a:gd name="T143" fmla="*/ 6369 h 233"/>
                  <a:gd name="T144" fmla="+- 0 735 619"/>
                  <a:gd name="T145" fmla="*/ T144 w 233"/>
                  <a:gd name="T146" fmla="+- 0 6369 6136"/>
                  <a:gd name="T147" fmla="*/ 6369 h 2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233" h="233">
                    <a:moveTo>
                      <a:pt x="116" y="233"/>
                    </a:moveTo>
                    <a:lnTo>
                      <a:pt x="139" y="231"/>
                    </a:lnTo>
                    <a:lnTo>
                      <a:pt x="160" y="224"/>
                    </a:lnTo>
                    <a:lnTo>
                      <a:pt x="179" y="214"/>
                    </a:lnTo>
                    <a:lnTo>
                      <a:pt x="196" y="201"/>
                    </a:lnTo>
                    <a:lnTo>
                      <a:pt x="211" y="184"/>
                    </a:lnTo>
                    <a:lnTo>
                      <a:pt x="222" y="165"/>
                    </a:lnTo>
                    <a:lnTo>
                      <a:pt x="229" y="145"/>
                    </a:lnTo>
                    <a:lnTo>
                      <a:pt x="232" y="122"/>
                    </a:lnTo>
                    <a:lnTo>
                      <a:pt x="232" y="117"/>
                    </a:lnTo>
                    <a:lnTo>
                      <a:pt x="230" y="94"/>
                    </a:lnTo>
                    <a:lnTo>
                      <a:pt x="224" y="73"/>
                    </a:lnTo>
                    <a:lnTo>
                      <a:pt x="214" y="53"/>
                    </a:lnTo>
                    <a:lnTo>
                      <a:pt x="200" y="36"/>
                    </a:lnTo>
                    <a:lnTo>
                      <a:pt x="184" y="22"/>
                    </a:lnTo>
                    <a:lnTo>
                      <a:pt x="165" y="11"/>
                    </a:lnTo>
                    <a:lnTo>
                      <a:pt x="144" y="4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93" y="3"/>
                    </a:lnTo>
                    <a:lnTo>
                      <a:pt x="72" y="9"/>
                    </a:lnTo>
                    <a:lnTo>
                      <a:pt x="52" y="19"/>
                    </a:lnTo>
                    <a:lnTo>
                      <a:pt x="35" y="33"/>
                    </a:lnTo>
                    <a:lnTo>
                      <a:pt x="21" y="49"/>
                    </a:lnTo>
                    <a:lnTo>
                      <a:pt x="10" y="68"/>
                    </a:lnTo>
                    <a:lnTo>
                      <a:pt x="3" y="89"/>
                    </a:lnTo>
                    <a:lnTo>
                      <a:pt x="0" y="111"/>
                    </a:lnTo>
                    <a:lnTo>
                      <a:pt x="0" y="117"/>
                    </a:lnTo>
                    <a:lnTo>
                      <a:pt x="2" y="140"/>
                    </a:lnTo>
                    <a:lnTo>
                      <a:pt x="8" y="161"/>
                    </a:lnTo>
                    <a:lnTo>
                      <a:pt x="18" y="180"/>
                    </a:lnTo>
                    <a:lnTo>
                      <a:pt x="32" y="197"/>
                    </a:lnTo>
                    <a:lnTo>
                      <a:pt x="48" y="211"/>
                    </a:lnTo>
                    <a:lnTo>
                      <a:pt x="67" y="222"/>
                    </a:lnTo>
                    <a:lnTo>
                      <a:pt x="88" y="230"/>
                    </a:lnTo>
                    <a:lnTo>
                      <a:pt x="111" y="233"/>
                    </a:lnTo>
                    <a:lnTo>
                      <a:pt x="116" y="233"/>
                    </a:lnTo>
                    <a:close/>
                  </a:path>
                </a:pathLst>
              </a:custGeom>
              <a:noFill/>
              <a:ln w="2350">
                <a:solidFill>
                  <a:srgbClr val="C4006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588" y="6102"/>
                <a:ext cx="669" cy="0"/>
              </a:xfrm>
              <a:custGeom>
                <a:avLst/>
                <a:gdLst>
                  <a:gd name="T0" fmla="+- 0 588 588"/>
                  <a:gd name="T1" fmla="*/ T0 w 669"/>
                  <a:gd name="T2" fmla="+- 0 1258 588"/>
                  <a:gd name="T3" fmla="*/ T2 w 66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669">
                    <a:moveTo>
                      <a:pt x="0" y="0"/>
                    </a:moveTo>
                    <a:lnTo>
                      <a:pt x="670" y="0"/>
                    </a:lnTo>
                  </a:path>
                </a:pathLst>
              </a:custGeom>
              <a:noFill/>
              <a:ln w="2350">
                <a:solidFill>
                  <a:srgbClr val="BB006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1250" y="6095"/>
                <a:ext cx="15" cy="15"/>
              </a:xfrm>
              <a:custGeom>
                <a:avLst/>
                <a:gdLst>
                  <a:gd name="T0" fmla="+- 0 1258 1250"/>
                  <a:gd name="T1" fmla="*/ T0 w 15"/>
                  <a:gd name="T2" fmla="+- 0 6110 6095"/>
                  <a:gd name="T3" fmla="*/ 6110 h 15"/>
                  <a:gd name="T4" fmla="+- 0 1262 1250"/>
                  <a:gd name="T5" fmla="*/ T4 w 15"/>
                  <a:gd name="T6" fmla="+- 0 6110 6095"/>
                  <a:gd name="T7" fmla="*/ 6110 h 15"/>
                  <a:gd name="T8" fmla="+- 0 1265 1250"/>
                  <a:gd name="T9" fmla="*/ T8 w 15"/>
                  <a:gd name="T10" fmla="+- 0 6106 6095"/>
                  <a:gd name="T11" fmla="*/ 6106 h 15"/>
                  <a:gd name="T12" fmla="+- 0 1265 1250"/>
                  <a:gd name="T13" fmla="*/ T12 w 15"/>
                  <a:gd name="T14" fmla="+- 0 6098 6095"/>
                  <a:gd name="T15" fmla="*/ 6098 h 15"/>
                  <a:gd name="T16" fmla="+- 0 1262 1250"/>
                  <a:gd name="T17" fmla="*/ T16 w 15"/>
                  <a:gd name="T18" fmla="+- 0 6095 6095"/>
                  <a:gd name="T19" fmla="*/ 6095 h 15"/>
                  <a:gd name="T20" fmla="+- 0 1253 1250"/>
                  <a:gd name="T21" fmla="*/ T20 w 15"/>
                  <a:gd name="T22" fmla="+- 0 6095 6095"/>
                  <a:gd name="T23" fmla="*/ 6095 h 15"/>
                  <a:gd name="T24" fmla="+- 0 1250 1250"/>
                  <a:gd name="T25" fmla="*/ T24 w 15"/>
                  <a:gd name="T26" fmla="+- 0 6098 6095"/>
                  <a:gd name="T27" fmla="*/ 6098 h 15"/>
                  <a:gd name="T28" fmla="+- 0 1250 1250"/>
                  <a:gd name="T29" fmla="*/ T28 w 15"/>
                  <a:gd name="T30" fmla="+- 0 6106 6095"/>
                  <a:gd name="T31" fmla="*/ 6106 h 15"/>
                  <a:gd name="T32" fmla="+- 0 1253 1250"/>
                  <a:gd name="T33" fmla="*/ T32 w 15"/>
                  <a:gd name="T34" fmla="+- 0 6110 6095"/>
                  <a:gd name="T35" fmla="*/ 6110 h 15"/>
                  <a:gd name="T36" fmla="+- 0 1258 1250"/>
                  <a:gd name="T37" fmla="*/ T36 w 15"/>
                  <a:gd name="T38" fmla="+- 0 6110 6095"/>
                  <a:gd name="T39" fmla="*/ 6110 h 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5" h="15">
                    <a:moveTo>
                      <a:pt x="8" y="15"/>
                    </a:moveTo>
                    <a:lnTo>
                      <a:pt x="12" y="15"/>
                    </a:lnTo>
                    <a:lnTo>
                      <a:pt x="15" y="11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15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BB0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361" y="5979"/>
                <a:ext cx="233" cy="233"/>
              </a:xfrm>
              <a:custGeom>
                <a:avLst/>
                <a:gdLst>
                  <a:gd name="T0" fmla="+- 0 478 361"/>
                  <a:gd name="T1" fmla="*/ T0 w 233"/>
                  <a:gd name="T2" fmla="+- 0 6211 5979"/>
                  <a:gd name="T3" fmla="*/ 6211 h 233"/>
                  <a:gd name="T4" fmla="+- 0 501 361"/>
                  <a:gd name="T5" fmla="*/ T4 w 233"/>
                  <a:gd name="T6" fmla="+- 0 6209 5979"/>
                  <a:gd name="T7" fmla="*/ 6209 h 233"/>
                  <a:gd name="T8" fmla="+- 0 522 361"/>
                  <a:gd name="T9" fmla="*/ T8 w 233"/>
                  <a:gd name="T10" fmla="+- 0 6203 5979"/>
                  <a:gd name="T11" fmla="*/ 6203 h 233"/>
                  <a:gd name="T12" fmla="+- 0 541 361"/>
                  <a:gd name="T13" fmla="*/ T12 w 233"/>
                  <a:gd name="T14" fmla="+- 0 6192 5979"/>
                  <a:gd name="T15" fmla="*/ 6192 h 233"/>
                  <a:gd name="T16" fmla="+- 0 558 361"/>
                  <a:gd name="T17" fmla="*/ T16 w 233"/>
                  <a:gd name="T18" fmla="+- 0 6179 5979"/>
                  <a:gd name="T19" fmla="*/ 6179 h 233"/>
                  <a:gd name="T20" fmla="+- 0 573 361"/>
                  <a:gd name="T21" fmla="*/ T20 w 233"/>
                  <a:gd name="T22" fmla="+- 0 6163 5979"/>
                  <a:gd name="T23" fmla="*/ 6163 h 233"/>
                  <a:gd name="T24" fmla="+- 0 584 361"/>
                  <a:gd name="T25" fmla="*/ T24 w 233"/>
                  <a:gd name="T26" fmla="+- 0 6144 5979"/>
                  <a:gd name="T27" fmla="*/ 6144 h 233"/>
                  <a:gd name="T28" fmla="+- 0 591 361"/>
                  <a:gd name="T29" fmla="*/ T28 w 233"/>
                  <a:gd name="T30" fmla="+- 0 6123 5979"/>
                  <a:gd name="T31" fmla="*/ 6123 h 233"/>
                  <a:gd name="T32" fmla="+- 0 594 361"/>
                  <a:gd name="T33" fmla="*/ T32 w 233"/>
                  <a:gd name="T34" fmla="+- 0 6100 5979"/>
                  <a:gd name="T35" fmla="*/ 6100 h 233"/>
                  <a:gd name="T36" fmla="+- 0 594 361"/>
                  <a:gd name="T37" fmla="*/ T36 w 233"/>
                  <a:gd name="T38" fmla="+- 0 6095 5979"/>
                  <a:gd name="T39" fmla="*/ 6095 h 233"/>
                  <a:gd name="T40" fmla="+- 0 592 361"/>
                  <a:gd name="T41" fmla="*/ T40 w 233"/>
                  <a:gd name="T42" fmla="+- 0 6072 5979"/>
                  <a:gd name="T43" fmla="*/ 6072 h 233"/>
                  <a:gd name="T44" fmla="+- 0 586 361"/>
                  <a:gd name="T45" fmla="*/ T44 w 233"/>
                  <a:gd name="T46" fmla="+- 0 6051 5979"/>
                  <a:gd name="T47" fmla="*/ 6051 h 233"/>
                  <a:gd name="T48" fmla="+- 0 575 361"/>
                  <a:gd name="T49" fmla="*/ T48 w 233"/>
                  <a:gd name="T50" fmla="+- 0 6031 5979"/>
                  <a:gd name="T51" fmla="*/ 6031 h 233"/>
                  <a:gd name="T52" fmla="+- 0 562 361"/>
                  <a:gd name="T53" fmla="*/ T52 w 233"/>
                  <a:gd name="T54" fmla="+- 0 6014 5979"/>
                  <a:gd name="T55" fmla="*/ 6014 h 233"/>
                  <a:gd name="T56" fmla="+- 0 545 361"/>
                  <a:gd name="T57" fmla="*/ T56 w 233"/>
                  <a:gd name="T58" fmla="+- 0 6000 5979"/>
                  <a:gd name="T59" fmla="*/ 6000 h 233"/>
                  <a:gd name="T60" fmla="+- 0 527 361"/>
                  <a:gd name="T61" fmla="*/ T60 w 233"/>
                  <a:gd name="T62" fmla="+- 0 5989 5979"/>
                  <a:gd name="T63" fmla="*/ 5989 h 233"/>
                  <a:gd name="T64" fmla="+- 0 506 361"/>
                  <a:gd name="T65" fmla="*/ T64 w 233"/>
                  <a:gd name="T66" fmla="+- 0 5982 5979"/>
                  <a:gd name="T67" fmla="*/ 5982 h 233"/>
                  <a:gd name="T68" fmla="+- 0 483 361"/>
                  <a:gd name="T69" fmla="*/ T68 w 233"/>
                  <a:gd name="T70" fmla="+- 0 5979 5979"/>
                  <a:gd name="T71" fmla="*/ 5979 h 233"/>
                  <a:gd name="T72" fmla="+- 0 478 361"/>
                  <a:gd name="T73" fmla="*/ T72 w 233"/>
                  <a:gd name="T74" fmla="+- 0 5979 5979"/>
                  <a:gd name="T75" fmla="*/ 5979 h 233"/>
                  <a:gd name="T76" fmla="+- 0 455 361"/>
                  <a:gd name="T77" fmla="*/ T76 w 233"/>
                  <a:gd name="T78" fmla="+- 0 5981 5979"/>
                  <a:gd name="T79" fmla="*/ 5981 h 233"/>
                  <a:gd name="T80" fmla="+- 0 434 361"/>
                  <a:gd name="T81" fmla="*/ T80 w 233"/>
                  <a:gd name="T82" fmla="+- 0 5987 5979"/>
                  <a:gd name="T83" fmla="*/ 5987 h 233"/>
                  <a:gd name="T84" fmla="+- 0 414 361"/>
                  <a:gd name="T85" fmla="*/ T84 w 233"/>
                  <a:gd name="T86" fmla="+- 0 5997 5979"/>
                  <a:gd name="T87" fmla="*/ 5997 h 233"/>
                  <a:gd name="T88" fmla="+- 0 397 361"/>
                  <a:gd name="T89" fmla="*/ T88 w 233"/>
                  <a:gd name="T90" fmla="+- 0 6011 5979"/>
                  <a:gd name="T91" fmla="*/ 6011 h 233"/>
                  <a:gd name="T92" fmla="+- 0 383 361"/>
                  <a:gd name="T93" fmla="*/ T92 w 233"/>
                  <a:gd name="T94" fmla="+- 0 6027 5979"/>
                  <a:gd name="T95" fmla="*/ 6027 h 233"/>
                  <a:gd name="T96" fmla="+- 0 372 361"/>
                  <a:gd name="T97" fmla="*/ T96 w 233"/>
                  <a:gd name="T98" fmla="+- 0 6046 5979"/>
                  <a:gd name="T99" fmla="*/ 6046 h 233"/>
                  <a:gd name="T100" fmla="+- 0 365 361"/>
                  <a:gd name="T101" fmla="*/ T100 w 233"/>
                  <a:gd name="T102" fmla="+- 0 6067 5979"/>
                  <a:gd name="T103" fmla="*/ 6067 h 233"/>
                  <a:gd name="T104" fmla="+- 0 362 361"/>
                  <a:gd name="T105" fmla="*/ T104 w 233"/>
                  <a:gd name="T106" fmla="+- 0 6090 5979"/>
                  <a:gd name="T107" fmla="*/ 6090 h 233"/>
                  <a:gd name="T108" fmla="+- 0 361 361"/>
                  <a:gd name="T109" fmla="*/ T108 w 233"/>
                  <a:gd name="T110" fmla="+- 0 6095 5979"/>
                  <a:gd name="T111" fmla="*/ 6095 h 233"/>
                  <a:gd name="T112" fmla="+- 0 364 361"/>
                  <a:gd name="T113" fmla="*/ T112 w 233"/>
                  <a:gd name="T114" fmla="+- 0 6118 5979"/>
                  <a:gd name="T115" fmla="*/ 6118 h 233"/>
                  <a:gd name="T116" fmla="+- 0 370 361"/>
                  <a:gd name="T117" fmla="*/ T116 w 233"/>
                  <a:gd name="T118" fmla="+- 0 6139 5979"/>
                  <a:gd name="T119" fmla="*/ 6139 h 233"/>
                  <a:gd name="T120" fmla="+- 0 380 361"/>
                  <a:gd name="T121" fmla="*/ T120 w 233"/>
                  <a:gd name="T122" fmla="+- 0 6158 5979"/>
                  <a:gd name="T123" fmla="*/ 6158 h 233"/>
                  <a:gd name="T124" fmla="+- 0 394 361"/>
                  <a:gd name="T125" fmla="*/ T124 w 233"/>
                  <a:gd name="T126" fmla="+- 0 6175 5979"/>
                  <a:gd name="T127" fmla="*/ 6175 h 233"/>
                  <a:gd name="T128" fmla="+- 0 410 361"/>
                  <a:gd name="T129" fmla="*/ T128 w 233"/>
                  <a:gd name="T130" fmla="+- 0 6190 5979"/>
                  <a:gd name="T131" fmla="*/ 6190 h 233"/>
                  <a:gd name="T132" fmla="+- 0 429 361"/>
                  <a:gd name="T133" fmla="*/ T132 w 233"/>
                  <a:gd name="T134" fmla="+- 0 6201 5979"/>
                  <a:gd name="T135" fmla="*/ 6201 h 233"/>
                  <a:gd name="T136" fmla="+- 0 450 361"/>
                  <a:gd name="T137" fmla="*/ T136 w 233"/>
                  <a:gd name="T138" fmla="+- 0 6208 5979"/>
                  <a:gd name="T139" fmla="*/ 6208 h 233"/>
                  <a:gd name="T140" fmla="+- 0 472 361"/>
                  <a:gd name="T141" fmla="*/ T140 w 233"/>
                  <a:gd name="T142" fmla="+- 0 6211 5979"/>
                  <a:gd name="T143" fmla="*/ 6211 h 233"/>
                  <a:gd name="T144" fmla="+- 0 478 361"/>
                  <a:gd name="T145" fmla="*/ T144 w 233"/>
                  <a:gd name="T146" fmla="+- 0 6211 5979"/>
                  <a:gd name="T147" fmla="*/ 6211 h 2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233" h="233">
                    <a:moveTo>
                      <a:pt x="117" y="232"/>
                    </a:moveTo>
                    <a:lnTo>
                      <a:pt x="140" y="230"/>
                    </a:lnTo>
                    <a:lnTo>
                      <a:pt x="161" y="224"/>
                    </a:lnTo>
                    <a:lnTo>
                      <a:pt x="180" y="213"/>
                    </a:lnTo>
                    <a:lnTo>
                      <a:pt x="197" y="200"/>
                    </a:lnTo>
                    <a:lnTo>
                      <a:pt x="212" y="184"/>
                    </a:lnTo>
                    <a:lnTo>
                      <a:pt x="223" y="165"/>
                    </a:lnTo>
                    <a:lnTo>
                      <a:pt x="230" y="144"/>
                    </a:lnTo>
                    <a:lnTo>
                      <a:pt x="233" y="121"/>
                    </a:lnTo>
                    <a:lnTo>
                      <a:pt x="233" y="116"/>
                    </a:lnTo>
                    <a:lnTo>
                      <a:pt x="231" y="93"/>
                    </a:lnTo>
                    <a:lnTo>
                      <a:pt x="225" y="72"/>
                    </a:lnTo>
                    <a:lnTo>
                      <a:pt x="214" y="52"/>
                    </a:lnTo>
                    <a:lnTo>
                      <a:pt x="201" y="35"/>
                    </a:lnTo>
                    <a:lnTo>
                      <a:pt x="184" y="21"/>
                    </a:lnTo>
                    <a:lnTo>
                      <a:pt x="166" y="10"/>
                    </a:lnTo>
                    <a:lnTo>
                      <a:pt x="145" y="3"/>
                    </a:lnTo>
                    <a:lnTo>
                      <a:pt x="122" y="0"/>
                    </a:lnTo>
                    <a:lnTo>
                      <a:pt x="117" y="0"/>
                    </a:lnTo>
                    <a:lnTo>
                      <a:pt x="94" y="2"/>
                    </a:lnTo>
                    <a:lnTo>
                      <a:pt x="73" y="8"/>
                    </a:lnTo>
                    <a:lnTo>
                      <a:pt x="53" y="18"/>
                    </a:lnTo>
                    <a:lnTo>
                      <a:pt x="36" y="32"/>
                    </a:lnTo>
                    <a:lnTo>
                      <a:pt x="22" y="48"/>
                    </a:lnTo>
                    <a:lnTo>
                      <a:pt x="11" y="67"/>
                    </a:lnTo>
                    <a:lnTo>
                      <a:pt x="4" y="88"/>
                    </a:lnTo>
                    <a:lnTo>
                      <a:pt x="1" y="111"/>
                    </a:lnTo>
                    <a:lnTo>
                      <a:pt x="0" y="116"/>
                    </a:lnTo>
                    <a:lnTo>
                      <a:pt x="3" y="139"/>
                    </a:lnTo>
                    <a:lnTo>
                      <a:pt x="9" y="160"/>
                    </a:lnTo>
                    <a:lnTo>
                      <a:pt x="19" y="179"/>
                    </a:lnTo>
                    <a:lnTo>
                      <a:pt x="33" y="196"/>
                    </a:lnTo>
                    <a:lnTo>
                      <a:pt x="49" y="211"/>
                    </a:lnTo>
                    <a:lnTo>
                      <a:pt x="68" y="222"/>
                    </a:lnTo>
                    <a:lnTo>
                      <a:pt x="89" y="229"/>
                    </a:lnTo>
                    <a:lnTo>
                      <a:pt x="111" y="232"/>
                    </a:lnTo>
                    <a:lnTo>
                      <a:pt x="117" y="2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361" y="5979"/>
                <a:ext cx="233" cy="233"/>
              </a:xfrm>
              <a:custGeom>
                <a:avLst/>
                <a:gdLst>
                  <a:gd name="T0" fmla="+- 0 478 361"/>
                  <a:gd name="T1" fmla="*/ T0 w 233"/>
                  <a:gd name="T2" fmla="+- 0 6211 5979"/>
                  <a:gd name="T3" fmla="*/ 6211 h 233"/>
                  <a:gd name="T4" fmla="+- 0 501 361"/>
                  <a:gd name="T5" fmla="*/ T4 w 233"/>
                  <a:gd name="T6" fmla="+- 0 6209 5979"/>
                  <a:gd name="T7" fmla="*/ 6209 h 233"/>
                  <a:gd name="T8" fmla="+- 0 522 361"/>
                  <a:gd name="T9" fmla="*/ T8 w 233"/>
                  <a:gd name="T10" fmla="+- 0 6203 5979"/>
                  <a:gd name="T11" fmla="*/ 6203 h 233"/>
                  <a:gd name="T12" fmla="+- 0 541 361"/>
                  <a:gd name="T13" fmla="*/ T12 w 233"/>
                  <a:gd name="T14" fmla="+- 0 6192 5979"/>
                  <a:gd name="T15" fmla="*/ 6192 h 233"/>
                  <a:gd name="T16" fmla="+- 0 558 361"/>
                  <a:gd name="T17" fmla="*/ T16 w 233"/>
                  <a:gd name="T18" fmla="+- 0 6179 5979"/>
                  <a:gd name="T19" fmla="*/ 6179 h 233"/>
                  <a:gd name="T20" fmla="+- 0 573 361"/>
                  <a:gd name="T21" fmla="*/ T20 w 233"/>
                  <a:gd name="T22" fmla="+- 0 6163 5979"/>
                  <a:gd name="T23" fmla="*/ 6163 h 233"/>
                  <a:gd name="T24" fmla="+- 0 584 361"/>
                  <a:gd name="T25" fmla="*/ T24 w 233"/>
                  <a:gd name="T26" fmla="+- 0 6144 5979"/>
                  <a:gd name="T27" fmla="*/ 6144 h 233"/>
                  <a:gd name="T28" fmla="+- 0 591 361"/>
                  <a:gd name="T29" fmla="*/ T28 w 233"/>
                  <a:gd name="T30" fmla="+- 0 6123 5979"/>
                  <a:gd name="T31" fmla="*/ 6123 h 233"/>
                  <a:gd name="T32" fmla="+- 0 594 361"/>
                  <a:gd name="T33" fmla="*/ T32 w 233"/>
                  <a:gd name="T34" fmla="+- 0 6100 5979"/>
                  <a:gd name="T35" fmla="*/ 6100 h 233"/>
                  <a:gd name="T36" fmla="+- 0 594 361"/>
                  <a:gd name="T37" fmla="*/ T36 w 233"/>
                  <a:gd name="T38" fmla="+- 0 6095 5979"/>
                  <a:gd name="T39" fmla="*/ 6095 h 233"/>
                  <a:gd name="T40" fmla="+- 0 592 361"/>
                  <a:gd name="T41" fmla="*/ T40 w 233"/>
                  <a:gd name="T42" fmla="+- 0 6072 5979"/>
                  <a:gd name="T43" fmla="*/ 6072 h 233"/>
                  <a:gd name="T44" fmla="+- 0 586 361"/>
                  <a:gd name="T45" fmla="*/ T44 w 233"/>
                  <a:gd name="T46" fmla="+- 0 6051 5979"/>
                  <a:gd name="T47" fmla="*/ 6051 h 233"/>
                  <a:gd name="T48" fmla="+- 0 575 361"/>
                  <a:gd name="T49" fmla="*/ T48 w 233"/>
                  <a:gd name="T50" fmla="+- 0 6031 5979"/>
                  <a:gd name="T51" fmla="*/ 6031 h 233"/>
                  <a:gd name="T52" fmla="+- 0 562 361"/>
                  <a:gd name="T53" fmla="*/ T52 w 233"/>
                  <a:gd name="T54" fmla="+- 0 6014 5979"/>
                  <a:gd name="T55" fmla="*/ 6014 h 233"/>
                  <a:gd name="T56" fmla="+- 0 545 361"/>
                  <a:gd name="T57" fmla="*/ T56 w 233"/>
                  <a:gd name="T58" fmla="+- 0 6000 5979"/>
                  <a:gd name="T59" fmla="*/ 6000 h 233"/>
                  <a:gd name="T60" fmla="+- 0 527 361"/>
                  <a:gd name="T61" fmla="*/ T60 w 233"/>
                  <a:gd name="T62" fmla="+- 0 5989 5979"/>
                  <a:gd name="T63" fmla="*/ 5989 h 233"/>
                  <a:gd name="T64" fmla="+- 0 506 361"/>
                  <a:gd name="T65" fmla="*/ T64 w 233"/>
                  <a:gd name="T66" fmla="+- 0 5982 5979"/>
                  <a:gd name="T67" fmla="*/ 5982 h 233"/>
                  <a:gd name="T68" fmla="+- 0 483 361"/>
                  <a:gd name="T69" fmla="*/ T68 w 233"/>
                  <a:gd name="T70" fmla="+- 0 5979 5979"/>
                  <a:gd name="T71" fmla="*/ 5979 h 233"/>
                  <a:gd name="T72" fmla="+- 0 478 361"/>
                  <a:gd name="T73" fmla="*/ T72 w 233"/>
                  <a:gd name="T74" fmla="+- 0 5979 5979"/>
                  <a:gd name="T75" fmla="*/ 5979 h 233"/>
                  <a:gd name="T76" fmla="+- 0 455 361"/>
                  <a:gd name="T77" fmla="*/ T76 w 233"/>
                  <a:gd name="T78" fmla="+- 0 5981 5979"/>
                  <a:gd name="T79" fmla="*/ 5981 h 233"/>
                  <a:gd name="T80" fmla="+- 0 434 361"/>
                  <a:gd name="T81" fmla="*/ T80 w 233"/>
                  <a:gd name="T82" fmla="+- 0 5987 5979"/>
                  <a:gd name="T83" fmla="*/ 5987 h 233"/>
                  <a:gd name="T84" fmla="+- 0 414 361"/>
                  <a:gd name="T85" fmla="*/ T84 w 233"/>
                  <a:gd name="T86" fmla="+- 0 5997 5979"/>
                  <a:gd name="T87" fmla="*/ 5997 h 233"/>
                  <a:gd name="T88" fmla="+- 0 397 361"/>
                  <a:gd name="T89" fmla="*/ T88 w 233"/>
                  <a:gd name="T90" fmla="+- 0 6011 5979"/>
                  <a:gd name="T91" fmla="*/ 6011 h 233"/>
                  <a:gd name="T92" fmla="+- 0 383 361"/>
                  <a:gd name="T93" fmla="*/ T92 w 233"/>
                  <a:gd name="T94" fmla="+- 0 6027 5979"/>
                  <a:gd name="T95" fmla="*/ 6027 h 233"/>
                  <a:gd name="T96" fmla="+- 0 372 361"/>
                  <a:gd name="T97" fmla="*/ T96 w 233"/>
                  <a:gd name="T98" fmla="+- 0 6046 5979"/>
                  <a:gd name="T99" fmla="*/ 6046 h 233"/>
                  <a:gd name="T100" fmla="+- 0 365 361"/>
                  <a:gd name="T101" fmla="*/ T100 w 233"/>
                  <a:gd name="T102" fmla="+- 0 6067 5979"/>
                  <a:gd name="T103" fmla="*/ 6067 h 233"/>
                  <a:gd name="T104" fmla="+- 0 362 361"/>
                  <a:gd name="T105" fmla="*/ T104 w 233"/>
                  <a:gd name="T106" fmla="+- 0 6090 5979"/>
                  <a:gd name="T107" fmla="*/ 6090 h 233"/>
                  <a:gd name="T108" fmla="+- 0 361 361"/>
                  <a:gd name="T109" fmla="*/ T108 w 233"/>
                  <a:gd name="T110" fmla="+- 0 6095 5979"/>
                  <a:gd name="T111" fmla="*/ 6095 h 233"/>
                  <a:gd name="T112" fmla="+- 0 364 361"/>
                  <a:gd name="T113" fmla="*/ T112 w 233"/>
                  <a:gd name="T114" fmla="+- 0 6118 5979"/>
                  <a:gd name="T115" fmla="*/ 6118 h 233"/>
                  <a:gd name="T116" fmla="+- 0 370 361"/>
                  <a:gd name="T117" fmla="*/ T116 w 233"/>
                  <a:gd name="T118" fmla="+- 0 6139 5979"/>
                  <a:gd name="T119" fmla="*/ 6139 h 233"/>
                  <a:gd name="T120" fmla="+- 0 380 361"/>
                  <a:gd name="T121" fmla="*/ T120 w 233"/>
                  <a:gd name="T122" fmla="+- 0 6158 5979"/>
                  <a:gd name="T123" fmla="*/ 6158 h 233"/>
                  <a:gd name="T124" fmla="+- 0 394 361"/>
                  <a:gd name="T125" fmla="*/ T124 w 233"/>
                  <a:gd name="T126" fmla="+- 0 6175 5979"/>
                  <a:gd name="T127" fmla="*/ 6175 h 233"/>
                  <a:gd name="T128" fmla="+- 0 410 361"/>
                  <a:gd name="T129" fmla="*/ T128 w 233"/>
                  <a:gd name="T130" fmla="+- 0 6190 5979"/>
                  <a:gd name="T131" fmla="*/ 6190 h 233"/>
                  <a:gd name="T132" fmla="+- 0 429 361"/>
                  <a:gd name="T133" fmla="*/ T132 w 233"/>
                  <a:gd name="T134" fmla="+- 0 6201 5979"/>
                  <a:gd name="T135" fmla="*/ 6201 h 233"/>
                  <a:gd name="T136" fmla="+- 0 450 361"/>
                  <a:gd name="T137" fmla="*/ T136 w 233"/>
                  <a:gd name="T138" fmla="+- 0 6208 5979"/>
                  <a:gd name="T139" fmla="*/ 6208 h 233"/>
                  <a:gd name="T140" fmla="+- 0 472 361"/>
                  <a:gd name="T141" fmla="*/ T140 w 233"/>
                  <a:gd name="T142" fmla="+- 0 6211 5979"/>
                  <a:gd name="T143" fmla="*/ 6211 h 233"/>
                  <a:gd name="T144" fmla="+- 0 478 361"/>
                  <a:gd name="T145" fmla="*/ T144 w 233"/>
                  <a:gd name="T146" fmla="+- 0 6211 5979"/>
                  <a:gd name="T147" fmla="*/ 6211 h 2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233" h="233">
                    <a:moveTo>
                      <a:pt x="117" y="232"/>
                    </a:moveTo>
                    <a:lnTo>
                      <a:pt x="140" y="230"/>
                    </a:lnTo>
                    <a:lnTo>
                      <a:pt x="161" y="224"/>
                    </a:lnTo>
                    <a:lnTo>
                      <a:pt x="180" y="213"/>
                    </a:lnTo>
                    <a:lnTo>
                      <a:pt x="197" y="200"/>
                    </a:lnTo>
                    <a:lnTo>
                      <a:pt x="212" y="184"/>
                    </a:lnTo>
                    <a:lnTo>
                      <a:pt x="223" y="165"/>
                    </a:lnTo>
                    <a:lnTo>
                      <a:pt x="230" y="144"/>
                    </a:lnTo>
                    <a:lnTo>
                      <a:pt x="233" y="121"/>
                    </a:lnTo>
                    <a:lnTo>
                      <a:pt x="233" y="116"/>
                    </a:lnTo>
                    <a:lnTo>
                      <a:pt x="231" y="93"/>
                    </a:lnTo>
                    <a:lnTo>
                      <a:pt x="225" y="72"/>
                    </a:lnTo>
                    <a:lnTo>
                      <a:pt x="214" y="52"/>
                    </a:lnTo>
                    <a:lnTo>
                      <a:pt x="201" y="35"/>
                    </a:lnTo>
                    <a:lnTo>
                      <a:pt x="184" y="21"/>
                    </a:lnTo>
                    <a:lnTo>
                      <a:pt x="166" y="10"/>
                    </a:lnTo>
                    <a:lnTo>
                      <a:pt x="145" y="3"/>
                    </a:lnTo>
                    <a:lnTo>
                      <a:pt x="122" y="0"/>
                    </a:lnTo>
                    <a:lnTo>
                      <a:pt x="117" y="0"/>
                    </a:lnTo>
                    <a:lnTo>
                      <a:pt x="94" y="2"/>
                    </a:lnTo>
                    <a:lnTo>
                      <a:pt x="73" y="8"/>
                    </a:lnTo>
                    <a:lnTo>
                      <a:pt x="53" y="18"/>
                    </a:lnTo>
                    <a:lnTo>
                      <a:pt x="36" y="32"/>
                    </a:lnTo>
                    <a:lnTo>
                      <a:pt x="22" y="48"/>
                    </a:lnTo>
                    <a:lnTo>
                      <a:pt x="11" y="67"/>
                    </a:lnTo>
                    <a:lnTo>
                      <a:pt x="4" y="88"/>
                    </a:lnTo>
                    <a:lnTo>
                      <a:pt x="1" y="111"/>
                    </a:lnTo>
                    <a:lnTo>
                      <a:pt x="0" y="116"/>
                    </a:lnTo>
                    <a:lnTo>
                      <a:pt x="3" y="139"/>
                    </a:lnTo>
                    <a:lnTo>
                      <a:pt x="9" y="160"/>
                    </a:lnTo>
                    <a:lnTo>
                      <a:pt x="19" y="179"/>
                    </a:lnTo>
                    <a:lnTo>
                      <a:pt x="33" y="196"/>
                    </a:lnTo>
                    <a:lnTo>
                      <a:pt x="49" y="211"/>
                    </a:lnTo>
                    <a:lnTo>
                      <a:pt x="68" y="222"/>
                    </a:lnTo>
                    <a:lnTo>
                      <a:pt x="89" y="229"/>
                    </a:lnTo>
                    <a:lnTo>
                      <a:pt x="111" y="232"/>
                    </a:lnTo>
                    <a:lnTo>
                      <a:pt x="117" y="232"/>
                    </a:lnTo>
                    <a:close/>
                  </a:path>
                </a:pathLst>
              </a:custGeom>
              <a:noFill/>
              <a:ln w="2350">
                <a:solidFill>
                  <a:srgbClr val="C4006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1986" y="6076"/>
                <a:ext cx="0" cy="241"/>
              </a:xfrm>
              <a:custGeom>
                <a:avLst/>
                <a:gdLst>
                  <a:gd name="T0" fmla="+- 0 6317 6076"/>
                  <a:gd name="T1" fmla="*/ 6317 h 241"/>
                  <a:gd name="T2" fmla="+- 0 6076 6076"/>
                  <a:gd name="T3" fmla="*/ 6076 h 24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41">
                    <a:moveTo>
                      <a:pt x="0" y="241"/>
                    </a:moveTo>
                    <a:lnTo>
                      <a:pt x="0" y="0"/>
                    </a:lnTo>
                  </a:path>
                </a:pathLst>
              </a:custGeom>
              <a:noFill/>
              <a:ln w="2350">
                <a:solidFill>
                  <a:srgbClr val="BB006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1978" y="6068"/>
                <a:ext cx="15" cy="15"/>
              </a:xfrm>
              <a:custGeom>
                <a:avLst/>
                <a:gdLst>
                  <a:gd name="T0" fmla="+- 0 1993 1978"/>
                  <a:gd name="T1" fmla="*/ T0 w 15"/>
                  <a:gd name="T2" fmla="+- 0 6076 6068"/>
                  <a:gd name="T3" fmla="*/ 6076 h 15"/>
                  <a:gd name="T4" fmla="+- 0 1993 1978"/>
                  <a:gd name="T5" fmla="*/ T4 w 15"/>
                  <a:gd name="T6" fmla="+- 0 6072 6068"/>
                  <a:gd name="T7" fmla="*/ 6072 h 15"/>
                  <a:gd name="T8" fmla="+- 0 1990 1978"/>
                  <a:gd name="T9" fmla="*/ T8 w 15"/>
                  <a:gd name="T10" fmla="+- 0 6068 6068"/>
                  <a:gd name="T11" fmla="*/ 6068 h 15"/>
                  <a:gd name="T12" fmla="+- 0 1982 1978"/>
                  <a:gd name="T13" fmla="*/ T12 w 15"/>
                  <a:gd name="T14" fmla="+- 0 6068 6068"/>
                  <a:gd name="T15" fmla="*/ 6068 h 15"/>
                  <a:gd name="T16" fmla="+- 0 1978 1978"/>
                  <a:gd name="T17" fmla="*/ T16 w 15"/>
                  <a:gd name="T18" fmla="+- 0 6072 6068"/>
                  <a:gd name="T19" fmla="*/ 6072 h 15"/>
                  <a:gd name="T20" fmla="+- 0 1978 1978"/>
                  <a:gd name="T21" fmla="*/ T20 w 15"/>
                  <a:gd name="T22" fmla="+- 0 6080 6068"/>
                  <a:gd name="T23" fmla="*/ 6080 h 15"/>
                  <a:gd name="T24" fmla="+- 0 1982 1978"/>
                  <a:gd name="T25" fmla="*/ T24 w 15"/>
                  <a:gd name="T26" fmla="+- 0 6083 6068"/>
                  <a:gd name="T27" fmla="*/ 6083 h 15"/>
                  <a:gd name="T28" fmla="+- 0 1990 1978"/>
                  <a:gd name="T29" fmla="*/ T28 w 15"/>
                  <a:gd name="T30" fmla="+- 0 6083 6068"/>
                  <a:gd name="T31" fmla="*/ 6083 h 15"/>
                  <a:gd name="T32" fmla="+- 0 1993 1978"/>
                  <a:gd name="T33" fmla="*/ T32 w 15"/>
                  <a:gd name="T34" fmla="+- 0 6080 6068"/>
                  <a:gd name="T35" fmla="*/ 6080 h 15"/>
                  <a:gd name="T36" fmla="+- 0 1993 1978"/>
                  <a:gd name="T37" fmla="*/ T36 w 15"/>
                  <a:gd name="T38" fmla="+- 0 6076 6068"/>
                  <a:gd name="T39" fmla="*/ 6076 h 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4" y="15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BB0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1862" y="6315"/>
                <a:ext cx="233" cy="233"/>
              </a:xfrm>
              <a:custGeom>
                <a:avLst/>
                <a:gdLst>
                  <a:gd name="T0" fmla="+- 0 1978 1862"/>
                  <a:gd name="T1" fmla="*/ T0 w 233"/>
                  <a:gd name="T2" fmla="+- 0 6548 6315"/>
                  <a:gd name="T3" fmla="*/ 6548 h 233"/>
                  <a:gd name="T4" fmla="+- 0 2001 1862"/>
                  <a:gd name="T5" fmla="*/ T4 w 233"/>
                  <a:gd name="T6" fmla="+- 0 6546 6315"/>
                  <a:gd name="T7" fmla="*/ 6546 h 233"/>
                  <a:gd name="T8" fmla="+- 0 2022 1862"/>
                  <a:gd name="T9" fmla="*/ T8 w 233"/>
                  <a:gd name="T10" fmla="+- 0 6539 6315"/>
                  <a:gd name="T11" fmla="*/ 6539 h 233"/>
                  <a:gd name="T12" fmla="+- 0 2042 1862"/>
                  <a:gd name="T13" fmla="*/ T12 w 233"/>
                  <a:gd name="T14" fmla="+- 0 6529 6315"/>
                  <a:gd name="T15" fmla="*/ 6529 h 233"/>
                  <a:gd name="T16" fmla="+- 0 2059 1862"/>
                  <a:gd name="T17" fmla="*/ T16 w 233"/>
                  <a:gd name="T18" fmla="+- 0 6515 6315"/>
                  <a:gd name="T19" fmla="*/ 6515 h 233"/>
                  <a:gd name="T20" fmla="+- 0 2073 1862"/>
                  <a:gd name="T21" fmla="*/ T20 w 233"/>
                  <a:gd name="T22" fmla="+- 0 6499 6315"/>
                  <a:gd name="T23" fmla="*/ 6499 h 233"/>
                  <a:gd name="T24" fmla="+- 0 2084 1862"/>
                  <a:gd name="T25" fmla="*/ T24 w 233"/>
                  <a:gd name="T26" fmla="+- 0 6480 6315"/>
                  <a:gd name="T27" fmla="*/ 6480 h 233"/>
                  <a:gd name="T28" fmla="+- 0 2091 1862"/>
                  <a:gd name="T29" fmla="*/ T28 w 233"/>
                  <a:gd name="T30" fmla="+- 0 6459 6315"/>
                  <a:gd name="T31" fmla="*/ 6459 h 233"/>
                  <a:gd name="T32" fmla="+- 0 2095 1862"/>
                  <a:gd name="T33" fmla="*/ T32 w 233"/>
                  <a:gd name="T34" fmla="+- 0 6437 6315"/>
                  <a:gd name="T35" fmla="*/ 6437 h 233"/>
                  <a:gd name="T36" fmla="+- 0 2095 1862"/>
                  <a:gd name="T37" fmla="*/ T36 w 233"/>
                  <a:gd name="T38" fmla="+- 0 6431 6315"/>
                  <a:gd name="T39" fmla="*/ 6431 h 233"/>
                  <a:gd name="T40" fmla="+- 0 2092 1862"/>
                  <a:gd name="T41" fmla="*/ T40 w 233"/>
                  <a:gd name="T42" fmla="+- 0 6409 6315"/>
                  <a:gd name="T43" fmla="*/ 6409 h 233"/>
                  <a:gd name="T44" fmla="+- 0 2086 1862"/>
                  <a:gd name="T45" fmla="*/ T44 w 233"/>
                  <a:gd name="T46" fmla="+- 0 6387 6315"/>
                  <a:gd name="T47" fmla="*/ 6387 h 233"/>
                  <a:gd name="T48" fmla="+- 0 2076 1862"/>
                  <a:gd name="T49" fmla="*/ T48 w 233"/>
                  <a:gd name="T50" fmla="+- 0 6368 6315"/>
                  <a:gd name="T51" fmla="*/ 6368 h 233"/>
                  <a:gd name="T52" fmla="+- 0 2062 1862"/>
                  <a:gd name="T53" fmla="*/ T52 w 233"/>
                  <a:gd name="T54" fmla="+- 0 6351 6315"/>
                  <a:gd name="T55" fmla="*/ 6351 h 233"/>
                  <a:gd name="T56" fmla="+- 0 2046 1862"/>
                  <a:gd name="T57" fmla="*/ T56 w 233"/>
                  <a:gd name="T58" fmla="+- 0 6337 6315"/>
                  <a:gd name="T59" fmla="*/ 6337 h 233"/>
                  <a:gd name="T60" fmla="+- 0 2027 1862"/>
                  <a:gd name="T61" fmla="*/ T60 w 233"/>
                  <a:gd name="T62" fmla="+- 0 6326 6315"/>
                  <a:gd name="T63" fmla="*/ 6326 h 233"/>
                  <a:gd name="T64" fmla="+- 0 2006 1862"/>
                  <a:gd name="T65" fmla="*/ T64 w 233"/>
                  <a:gd name="T66" fmla="+- 0 6318 6315"/>
                  <a:gd name="T67" fmla="*/ 6318 h 233"/>
                  <a:gd name="T68" fmla="+- 0 1984 1862"/>
                  <a:gd name="T69" fmla="*/ T68 w 233"/>
                  <a:gd name="T70" fmla="+- 0 6315 6315"/>
                  <a:gd name="T71" fmla="*/ 6315 h 233"/>
                  <a:gd name="T72" fmla="+- 0 1978 1862"/>
                  <a:gd name="T73" fmla="*/ T72 w 233"/>
                  <a:gd name="T74" fmla="+- 0 6315 6315"/>
                  <a:gd name="T75" fmla="*/ 6315 h 233"/>
                  <a:gd name="T76" fmla="+- 0 1955 1862"/>
                  <a:gd name="T77" fmla="*/ T76 w 233"/>
                  <a:gd name="T78" fmla="+- 0 6317 6315"/>
                  <a:gd name="T79" fmla="*/ 6317 h 233"/>
                  <a:gd name="T80" fmla="+- 0 1934 1862"/>
                  <a:gd name="T81" fmla="*/ T80 w 233"/>
                  <a:gd name="T82" fmla="+- 0 6324 6315"/>
                  <a:gd name="T83" fmla="*/ 6324 h 233"/>
                  <a:gd name="T84" fmla="+- 0 1915 1862"/>
                  <a:gd name="T85" fmla="*/ T84 w 233"/>
                  <a:gd name="T86" fmla="+- 0 6334 6315"/>
                  <a:gd name="T87" fmla="*/ 6334 h 233"/>
                  <a:gd name="T88" fmla="+- 0 1898 1862"/>
                  <a:gd name="T89" fmla="*/ T88 w 233"/>
                  <a:gd name="T90" fmla="+- 0 6347 6315"/>
                  <a:gd name="T91" fmla="*/ 6347 h 233"/>
                  <a:gd name="T92" fmla="+- 0 1884 1862"/>
                  <a:gd name="T93" fmla="*/ T92 w 233"/>
                  <a:gd name="T94" fmla="+- 0 6364 6315"/>
                  <a:gd name="T95" fmla="*/ 6364 h 233"/>
                  <a:gd name="T96" fmla="+- 0 1873 1862"/>
                  <a:gd name="T97" fmla="*/ T96 w 233"/>
                  <a:gd name="T98" fmla="+- 0 6383 6315"/>
                  <a:gd name="T99" fmla="*/ 6383 h 233"/>
                  <a:gd name="T100" fmla="+- 0 1865 1862"/>
                  <a:gd name="T101" fmla="*/ T100 w 233"/>
                  <a:gd name="T102" fmla="+- 0 6404 6315"/>
                  <a:gd name="T103" fmla="*/ 6404 h 233"/>
                  <a:gd name="T104" fmla="+- 0 1862 1862"/>
                  <a:gd name="T105" fmla="*/ T104 w 233"/>
                  <a:gd name="T106" fmla="+- 0 6426 6315"/>
                  <a:gd name="T107" fmla="*/ 6426 h 233"/>
                  <a:gd name="T108" fmla="+- 0 1862 1862"/>
                  <a:gd name="T109" fmla="*/ T108 w 233"/>
                  <a:gd name="T110" fmla="+- 0 6431 6315"/>
                  <a:gd name="T111" fmla="*/ 6431 h 233"/>
                  <a:gd name="T112" fmla="+- 0 1864 1862"/>
                  <a:gd name="T113" fmla="*/ T112 w 233"/>
                  <a:gd name="T114" fmla="+- 0 6454 6315"/>
                  <a:gd name="T115" fmla="*/ 6454 h 233"/>
                  <a:gd name="T116" fmla="+- 0 1871 1862"/>
                  <a:gd name="T117" fmla="*/ T116 w 233"/>
                  <a:gd name="T118" fmla="+- 0 6476 6315"/>
                  <a:gd name="T119" fmla="*/ 6476 h 233"/>
                  <a:gd name="T120" fmla="+- 0 1881 1862"/>
                  <a:gd name="T121" fmla="*/ T120 w 233"/>
                  <a:gd name="T122" fmla="+- 0 6495 6315"/>
                  <a:gd name="T123" fmla="*/ 6495 h 233"/>
                  <a:gd name="T124" fmla="+- 0 1894 1862"/>
                  <a:gd name="T125" fmla="*/ T124 w 233"/>
                  <a:gd name="T126" fmla="+- 0 6512 6315"/>
                  <a:gd name="T127" fmla="*/ 6512 h 233"/>
                  <a:gd name="T128" fmla="+- 0 1911 1862"/>
                  <a:gd name="T129" fmla="*/ T128 w 233"/>
                  <a:gd name="T130" fmla="+- 0 6526 6315"/>
                  <a:gd name="T131" fmla="*/ 6526 h 233"/>
                  <a:gd name="T132" fmla="+- 0 1929 1862"/>
                  <a:gd name="T133" fmla="*/ T132 w 233"/>
                  <a:gd name="T134" fmla="+- 0 6537 6315"/>
                  <a:gd name="T135" fmla="*/ 6537 h 233"/>
                  <a:gd name="T136" fmla="+- 0 1950 1862"/>
                  <a:gd name="T137" fmla="*/ T136 w 233"/>
                  <a:gd name="T138" fmla="+- 0 6544 6315"/>
                  <a:gd name="T139" fmla="*/ 6544 h 233"/>
                  <a:gd name="T140" fmla="+- 0 1973 1862"/>
                  <a:gd name="T141" fmla="*/ T140 w 233"/>
                  <a:gd name="T142" fmla="+- 0 6548 6315"/>
                  <a:gd name="T143" fmla="*/ 6548 h 233"/>
                  <a:gd name="T144" fmla="+- 0 1978 1862"/>
                  <a:gd name="T145" fmla="*/ T144 w 233"/>
                  <a:gd name="T146" fmla="+- 0 6548 6315"/>
                  <a:gd name="T147" fmla="*/ 6548 h 2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233" h="233">
                    <a:moveTo>
                      <a:pt x="116" y="233"/>
                    </a:moveTo>
                    <a:lnTo>
                      <a:pt x="139" y="231"/>
                    </a:lnTo>
                    <a:lnTo>
                      <a:pt x="160" y="224"/>
                    </a:lnTo>
                    <a:lnTo>
                      <a:pt x="180" y="214"/>
                    </a:lnTo>
                    <a:lnTo>
                      <a:pt x="197" y="200"/>
                    </a:lnTo>
                    <a:lnTo>
                      <a:pt x="211" y="184"/>
                    </a:lnTo>
                    <a:lnTo>
                      <a:pt x="222" y="165"/>
                    </a:lnTo>
                    <a:lnTo>
                      <a:pt x="229" y="144"/>
                    </a:lnTo>
                    <a:lnTo>
                      <a:pt x="233" y="122"/>
                    </a:lnTo>
                    <a:lnTo>
                      <a:pt x="233" y="116"/>
                    </a:lnTo>
                    <a:lnTo>
                      <a:pt x="230" y="94"/>
                    </a:lnTo>
                    <a:lnTo>
                      <a:pt x="224" y="72"/>
                    </a:lnTo>
                    <a:lnTo>
                      <a:pt x="214" y="53"/>
                    </a:lnTo>
                    <a:lnTo>
                      <a:pt x="200" y="36"/>
                    </a:lnTo>
                    <a:lnTo>
                      <a:pt x="184" y="22"/>
                    </a:lnTo>
                    <a:lnTo>
                      <a:pt x="165" y="11"/>
                    </a:lnTo>
                    <a:lnTo>
                      <a:pt x="144" y="3"/>
                    </a:lnTo>
                    <a:lnTo>
                      <a:pt x="122" y="0"/>
                    </a:lnTo>
                    <a:lnTo>
                      <a:pt x="116" y="0"/>
                    </a:lnTo>
                    <a:lnTo>
                      <a:pt x="93" y="2"/>
                    </a:lnTo>
                    <a:lnTo>
                      <a:pt x="72" y="9"/>
                    </a:lnTo>
                    <a:lnTo>
                      <a:pt x="53" y="19"/>
                    </a:lnTo>
                    <a:lnTo>
                      <a:pt x="36" y="32"/>
                    </a:lnTo>
                    <a:lnTo>
                      <a:pt x="22" y="49"/>
                    </a:lnTo>
                    <a:lnTo>
                      <a:pt x="11" y="68"/>
                    </a:lnTo>
                    <a:lnTo>
                      <a:pt x="3" y="89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2" y="139"/>
                    </a:lnTo>
                    <a:lnTo>
                      <a:pt x="9" y="161"/>
                    </a:lnTo>
                    <a:lnTo>
                      <a:pt x="19" y="180"/>
                    </a:lnTo>
                    <a:lnTo>
                      <a:pt x="32" y="197"/>
                    </a:lnTo>
                    <a:lnTo>
                      <a:pt x="49" y="211"/>
                    </a:lnTo>
                    <a:lnTo>
                      <a:pt x="67" y="222"/>
                    </a:lnTo>
                    <a:lnTo>
                      <a:pt x="88" y="229"/>
                    </a:lnTo>
                    <a:lnTo>
                      <a:pt x="111" y="233"/>
                    </a:lnTo>
                    <a:lnTo>
                      <a:pt x="116" y="2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1862" y="6315"/>
                <a:ext cx="233" cy="233"/>
              </a:xfrm>
              <a:custGeom>
                <a:avLst/>
                <a:gdLst>
                  <a:gd name="T0" fmla="+- 0 1978 1862"/>
                  <a:gd name="T1" fmla="*/ T0 w 233"/>
                  <a:gd name="T2" fmla="+- 0 6548 6315"/>
                  <a:gd name="T3" fmla="*/ 6548 h 233"/>
                  <a:gd name="T4" fmla="+- 0 2001 1862"/>
                  <a:gd name="T5" fmla="*/ T4 w 233"/>
                  <a:gd name="T6" fmla="+- 0 6546 6315"/>
                  <a:gd name="T7" fmla="*/ 6546 h 233"/>
                  <a:gd name="T8" fmla="+- 0 2022 1862"/>
                  <a:gd name="T9" fmla="*/ T8 w 233"/>
                  <a:gd name="T10" fmla="+- 0 6539 6315"/>
                  <a:gd name="T11" fmla="*/ 6539 h 233"/>
                  <a:gd name="T12" fmla="+- 0 2042 1862"/>
                  <a:gd name="T13" fmla="*/ T12 w 233"/>
                  <a:gd name="T14" fmla="+- 0 6529 6315"/>
                  <a:gd name="T15" fmla="*/ 6529 h 233"/>
                  <a:gd name="T16" fmla="+- 0 2059 1862"/>
                  <a:gd name="T17" fmla="*/ T16 w 233"/>
                  <a:gd name="T18" fmla="+- 0 6515 6315"/>
                  <a:gd name="T19" fmla="*/ 6515 h 233"/>
                  <a:gd name="T20" fmla="+- 0 2073 1862"/>
                  <a:gd name="T21" fmla="*/ T20 w 233"/>
                  <a:gd name="T22" fmla="+- 0 6499 6315"/>
                  <a:gd name="T23" fmla="*/ 6499 h 233"/>
                  <a:gd name="T24" fmla="+- 0 2084 1862"/>
                  <a:gd name="T25" fmla="*/ T24 w 233"/>
                  <a:gd name="T26" fmla="+- 0 6480 6315"/>
                  <a:gd name="T27" fmla="*/ 6480 h 233"/>
                  <a:gd name="T28" fmla="+- 0 2091 1862"/>
                  <a:gd name="T29" fmla="*/ T28 w 233"/>
                  <a:gd name="T30" fmla="+- 0 6459 6315"/>
                  <a:gd name="T31" fmla="*/ 6459 h 233"/>
                  <a:gd name="T32" fmla="+- 0 2095 1862"/>
                  <a:gd name="T33" fmla="*/ T32 w 233"/>
                  <a:gd name="T34" fmla="+- 0 6437 6315"/>
                  <a:gd name="T35" fmla="*/ 6437 h 233"/>
                  <a:gd name="T36" fmla="+- 0 2095 1862"/>
                  <a:gd name="T37" fmla="*/ T36 w 233"/>
                  <a:gd name="T38" fmla="+- 0 6431 6315"/>
                  <a:gd name="T39" fmla="*/ 6431 h 233"/>
                  <a:gd name="T40" fmla="+- 0 2092 1862"/>
                  <a:gd name="T41" fmla="*/ T40 w 233"/>
                  <a:gd name="T42" fmla="+- 0 6409 6315"/>
                  <a:gd name="T43" fmla="*/ 6409 h 233"/>
                  <a:gd name="T44" fmla="+- 0 2086 1862"/>
                  <a:gd name="T45" fmla="*/ T44 w 233"/>
                  <a:gd name="T46" fmla="+- 0 6387 6315"/>
                  <a:gd name="T47" fmla="*/ 6387 h 233"/>
                  <a:gd name="T48" fmla="+- 0 2076 1862"/>
                  <a:gd name="T49" fmla="*/ T48 w 233"/>
                  <a:gd name="T50" fmla="+- 0 6368 6315"/>
                  <a:gd name="T51" fmla="*/ 6368 h 233"/>
                  <a:gd name="T52" fmla="+- 0 2062 1862"/>
                  <a:gd name="T53" fmla="*/ T52 w 233"/>
                  <a:gd name="T54" fmla="+- 0 6351 6315"/>
                  <a:gd name="T55" fmla="*/ 6351 h 233"/>
                  <a:gd name="T56" fmla="+- 0 2046 1862"/>
                  <a:gd name="T57" fmla="*/ T56 w 233"/>
                  <a:gd name="T58" fmla="+- 0 6337 6315"/>
                  <a:gd name="T59" fmla="*/ 6337 h 233"/>
                  <a:gd name="T60" fmla="+- 0 2027 1862"/>
                  <a:gd name="T61" fmla="*/ T60 w 233"/>
                  <a:gd name="T62" fmla="+- 0 6326 6315"/>
                  <a:gd name="T63" fmla="*/ 6326 h 233"/>
                  <a:gd name="T64" fmla="+- 0 2006 1862"/>
                  <a:gd name="T65" fmla="*/ T64 w 233"/>
                  <a:gd name="T66" fmla="+- 0 6318 6315"/>
                  <a:gd name="T67" fmla="*/ 6318 h 233"/>
                  <a:gd name="T68" fmla="+- 0 1984 1862"/>
                  <a:gd name="T69" fmla="*/ T68 w 233"/>
                  <a:gd name="T70" fmla="+- 0 6315 6315"/>
                  <a:gd name="T71" fmla="*/ 6315 h 233"/>
                  <a:gd name="T72" fmla="+- 0 1978 1862"/>
                  <a:gd name="T73" fmla="*/ T72 w 233"/>
                  <a:gd name="T74" fmla="+- 0 6315 6315"/>
                  <a:gd name="T75" fmla="*/ 6315 h 233"/>
                  <a:gd name="T76" fmla="+- 0 1955 1862"/>
                  <a:gd name="T77" fmla="*/ T76 w 233"/>
                  <a:gd name="T78" fmla="+- 0 6317 6315"/>
                  <a:gd name="T79" fmla="*/ 6317 h 233"/>
                  <a:gd name="T80" fmla="+- 0 1934 1862"/>
                  <a:gd name="T81" fmla="*/ T80 w 233"/>
                  <a:gd name="T82" fmla="+- 0 6324 6315"/>
                  <a:gd name="T83" fmla="*/ 6324 h 233"/>
                  <a:gd name="T84" fmla="+- 0 1915 1862"/>
                  <a:gd name="T85" fmla="*/ T84 w 233"/>
                  <a:gd name="T86" fmla="+- 0 6334 6315"/>
                  <a:gd name="T87" fmla="*/ 6334 h 233"/>
                  <a:gd name="T88" fmla="+- 0 1898 1862"/>
                  <a:gd name="T89" fmla="*/ T88 w 233"/>
                  <a:gd name="T90" fmla="+- 0 6347 6315"/>
                  <a:gd name="T91" fmla="*/ 6347 h 233"/>
                  <a:gd name="T92" fmla="+- 0 1884 1862"/>
                  <a:gd name="T93" fmla="*/ T92 w 233"/>
                  <a:gd name="T94" fmla="+- 0 6364 6315"/>
                  <a:gd name="T95" fmla="*/ 6364 h 233"/>
                  <a:gd name="T96" fmla="+- 0 1873 1862"/>
                  <a:gd name="T97" fmla="*/ T96 w 233"/>
                  <a:gd name="T98" fmla="+- 0 6383 6315"/>
                  <a:gd name="T99" fmla="*/ 6383 h 233"/>
                  <a:gd name="T100" fmla="+- 0 1865 1862"/>
                  <a:gd name="T101" fmla="*/ T100 w 233"/>
                  <a:gd name="T102" fmla="+- 0 6404 6315"/>
                  <a:gd name="T103" fmla="*/ 6404 h 233"/>
                  <a:gd name="T104" fmla="+- 0 1862 1862"/>
                  <a:gd name="T105" fmla="*/ T104 w 233"/>
                  <a:gd name="T106" fmla="+- 0 6426 6315"/>
                  <a:gd name="T107" fmla="*/ 6426 h 233"/>
                  <a:gd name="T108" fmla="+- 0 1862 1862"/>
                  <a:gd name="T109" fmla="*/ T108 w 233"/>
                  <a:gd name="T110" fmla="+- 0 6431 6315"/>
                  <a:gd name="T111" fmla="*/ 6431 h 233"/>
                  <a:gd name="T112" fmla="+- 0 1864 1862"/>
                  <a:gd name="T113" fmla="*/ T112 w 233"/>
                  <a:gd name="T114" fmla="+- 0 6454 6315"/>
                  <a:gd name="T115" fmla="*/ 6454 h 233"/>
                  <a:gd name="T116" fmla="+- 0 1871 1862"/>
                  <a:gd name="T117" fmla="*/ T116 w 233"/>
                  <a:gd name="T118" fmla="+- 0 6476 6315"/>
                  <a:gd name="T119" fmla="*/ 6476 h 233"/>
                  <a:gd name="T120" fmla="+- 0 1881 1862"/>
                  <a:gd name="T121" fmla="*/ T120 w 233"/>
                  <a:gd name="T122" fmla="+- 0 6495 6315"/>
                  <a:gd name="T123" fmla="*/ 6495 h 233"/>
                  <a:gd name="T124" fmla="+- 0 1894 1862"/>
                  <a:gd name="T125" fmla="*/ T124 w 233"/>
                  <a:gd name="T126" fmla="+- 0 6512 6315"/>
                  <a:gd name="T127" fmla="*/ 6512 h 233"/>
                  <a:gd name="T128" fmla="+- 0 1911 1862"/>
                  <a:gd name="T129" fmla="*/ T128 w 233"/>
                  <a:gd name="T130" fmla="+- 0 6526 6315"/>
                  <a:gd name="T131" fmla="*/ 6526 h 233"/>
                  <a:gd name="T132" fmla="+- 0 1929 1862"/>
                  <a:gd name="T133" fmla="*/ T132 w 233"/>
                  <a:gd name="T134" fmla="+- 0 6537 6315"/>
                  <a:gd name="T135" fmla="*/ 6537 h 233"/>
                  <a:gd name="T136" fmla="+- 0 1950 1862"/>
                  <a:gd name="T137" fmla="*/ T136 w 233"/>
                  <a:gd name="T138" fmla="+- 0 6544 6315"/>
                  <a:gd name="T139" fmla="*/ 6544 h 233"/>
                  <a:gd name="T140" fmla="+- 0 1973 1862"/>
                  <a:gd name="T141" fmla="*/ T140 w 233"/>
                  <a:gd name="T142" fmla="+- 0 6548 6315"/>
                  <a:gd name="T143" fmla="*/ 6548 h 233"/>
                  <a:gd name="T144" fmla="+- 0 1978 1862"/>
                  <a:gd name="T145" fmla="*/ T144 w 233"/>
                  <a:gd name="T146" fmla="+- 0 6548 6315"/>
                  <a:gd name="T147" fmla="*/ 6548 h 2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233" h="233">
                    <a:moveTo>
                      <a:pt x="116" y="233"/>
                    </a:moveTo>
                    <a:lnTo>
                      <a:pt x="139" y="231"/>
                    </a:lnTo>
                    <a:lnTo>
                      <a:pt x="160" y="224"/>
                    </a:lnTo>
                    <a:lnTo>
                      <a:pt x="180" y="214"/>
                    </a:lnTo>
                    <a:lnTo>
                      <a:pt x="197" y="200"/>
                    </a:lnTo>
                    <a:lnTo>
                      <a:pt x="211" y="184"/>
                    </a:lnTo>
                    <a:lnTo>
                      <a:pt x="222" y="165"/>
                    </a:lnTo>
                    <a:lnTo>
                      <a:pt x="229" y="144"/>
                    </a:lnTo>
                    <a:lnTo>
                      <a:pt x="233" y="122"/>
                    </a:lnTo>
                    <a:lnTo>
                      <a:pt x="233" y="116"/>
                    </a:lnTo>
                    <a:lnTo>
                      <a:pt x="230" y="94"/>
                    </a:lnTo>
                    <a:lnTo>
                      <a:pt x="224" y="72"/>
                    </a:lnTo>
                    <a:lnTo>
                      <a:pt x="214" y="53"/>
                    </a:lnTo>
                    <a:lnTo>
                      <a:pt x="200" y="36"/>
                    </a:lnTo>
                    <a:lnTo>
                      <a:pt x="184" y="22"/>
                    </a:lnTo>
                    <a:lnTo>
                      <a:pt x="165" y="11"/>
                    </a:lnTo>
                    <a:lnTo>
                      <a:pt x="144" y="3"/>
                    </a:lnTo>
                    <a:lnTo>
                      <a:pt x="122" y="0"/>
                    </a:lnTo>
                    <a:lnTo>
                      <a:pt x="116" y="0"/>
                    </a:lnTo>
                    <a:lnTo>
                      <a:pt x="93" y="2"/>
                    </a:lnTo>
                    <a:lnTo>
                      <a:pt x="72" y="9"/>
                    </a:lnTo>
                    <a:lnTo>
                      <a:pt x="53" y="19"/>
                    </a:lnTo>
                    <a:lnTo>
                      <a:pt x="36" y="32"/>
                    </a:lnTo>
                    <a:lnTo>
                      <a:pt x="22" y="49"/>
                    </a:lnTo>
                    <a:lnTo>
                      <a:pt x="11" y="68"/>
                    </a:lnTo>
                    <a:lnTo>
                      <a:pt x="3" y="89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2" y="139"/>
                    </a:lnTo>
                    <a:lnTo>
                      <a:pt x="9" y="161"/>
                    </a:lnTo>
                    <a:lnTo>
                      <a:pt x="19" y="180"/>
                    </a:lnTo>
                    <a:lnTo>
                      <a:pt x="32" y="197"/>
                    </a:lnTo>
                    <a:lnTo>
                      <a:pt x="49" y="211"/>
                    </a:lnTo>
                    <a:lnTo>
                      <a:pt x="67" y="222"/>
                    </a:lnTo>
                    <a:lnTo>
                      <a:pt x="88" y="229"/>
                    </a:lnTo>
                    <a:lnTo>
                      <a:pt x="111" y="233"/>
                    </a:lnTo>
                    <a:lnTo>
                      <a:pt x="116" y="233"/>
                    </a:lnTo>
                    <a:close/>
                  </a:path>
                </a:pathLst>
              </a:custGeom>
              <a:noFill/>
              <a:ln w="2350">
                <a:solidFill>
                  <a:srgbClr val="C4006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1390" y="5931"/>
                <a:ext cx="21" cy="28"/>
              </a:xfrm>
              <a:custGeom>
                <a:avLst/>
                <a:gdLst>
                  <a:gd name="T0" fmla="+- 0 1397 1390"/>
                  <a:gd name="T1" fmla="*/ T0 w 21"/>
                  <a:gd name="T2" fmla="+- 0 5931 5931"/>
                  <a:gd name="T3" fmla="*/ 5931 h 28"/>
                  <a:gd name="T4" fmla="+- 0 1390 1390"/>
                  <a:gd name="T5" fmla="*/ T4 w 21"/>
                  <a:gd name="T6" fmla="+- 0 5959 5931"/>
                  <a:gd name="T7" fmla="*/ 5959 h 28"/>
                  <a:gd name="T8" fmla="+- 0 1411 1390"/>
                  <a:gd name="T9" fmla="*/ T8 w 21"/>
                  <a:gd name="T10" fmla="+- 0 5957 5931"/>
                  <a:gd name="T11" fmla="*/ 5957 h 28"/>
                  <a:gd name="T12" fmla="+- 0 1397 1390"/>
                  <a:gd name="T13" fmla="*/ T12 w 21"/>
                  <a:gd name="T14" fmla="+- 0 5931 5931"/>
                  <a:gd name="T15" fmla="*/ 5931 h 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" h="28">
                    <a:moveTo>
                      <a:pt x="7" y="0"/>
                    </a:moveTo>
                    <a:lnTo>
                      <a:pt x="0" y="28"/>
                    </a:lnTo>
                    <a:lnTo>
                      <a:pt x="21" y="2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1396" y="5689"/>
                <a:ext cx="0" cy="241"/>
              </a:xfrm>
              <a:custGeom>
                <a:avLst/>
                <a:gdLst>
                  <a:gd name="T0" fmla="+- 0 5689 5689"/>
                  <a:gd name="T1" fmla="*/ 5689 h 241"/>
                  <a:gd name="T2" fmla="+- 0 5930 5689"/>
                  <a:gd name="T3" fmla="*/ 5930 h 24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41">
                    <a:moveTo>
                      <a:pt x="0" y="0"/>
                    </a:moveTo>
                    <a:lnTo>
                      <a:pt x="0" y="241"/>
                    </a:lnTo>
                  </a:path>
                </a:pathLst>
              </a:custGeom>
              <a:noFill/>
              <a:ln w="2350">
                <a:solidFill>
                  <a:srgbClr val="BB006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1389" y="5923"/>
                <a:ext cx="15" cy="15"/>
              </a:xfrm>
              <a:custGeom>
                <a:avLst/>
                <a:gdLst>
                  <a:gd name="T0" fmla="+- 0 1389 1389"/>
                  <a:gd name="T1" fmla="*/ T0 w 15"/>
                  <a:gd name="T2" fmla="+- 0 5930 5923"/>
                  <a:gd name="T3" fmla="*/ 5930 h 15"/>
                  <a:gd name="T4" fmla="+- 0 1389 1389"/>
                  <a:gd name="T5" fmla="*/ T4 w 15"/>
                  <a:gd name="T6" fmla="+- 0 5934 5923"/>
                  <a:gd name="T7" fmla="*/ 5934 h 15"/>
                  <a:gd name="T8" fmla="+- 0 1392 1389"/>
                  <a:gd name="T9" fmla="*/ T8 w 15"/>
                  <a:gd name="T10" fmla="+- 0 5938 5923"/>
                  <a:gd name="T11" fmla="*/ 5938 h 15"/>
                  <a:gd name="T12" fmla="+- 0 1401 1389"/>
                  <a:gd name="T13" fmla="*/ T12 w 15"/>
                  <a:gd name="T14" fmla="+- 0 5938 5923"/>
                  <a:gd name="T15" fmla="*/ 5938 h 15"/>
                  <a:gd name="T16" fmla="+- 0 1404 1389"/>
                  <a:gd name="T17" fmla="*/ T16 w 15"/>
                  <a:gd name="T18" fmla="+- 0 5934 5923"/>
                  <a:gd name="T19" fmla="*/ 5934 h 15"/>
                  <a:gd name="T20" fmla="+- 0 1404 1389"/>
                  <a:gd name="T21" fmla="*/ T20 w 15"/>
                  <a:gd name="T22" fmla="+- 0 5926 5923"/>
                  <a:gd name="T23" fmla="*/ 5926 h 15"/>
                  <a:gd name="T24" fmla="+- 0 1401 1389"/>
                  <a:gd name="T25" fmla="*/ T24 w 15"/>
                  <a:gd name="T26" fmla="+- 0 5923 5923"/>
                  <a:gd name="T27" fmla="*/ 5923 h 15"/>
                  <a:gd name="T28" fmla="+- 0 1392 1389"/>
                  <a:gd name="T29" fmla="*/ T28 w 15"/>
                  <a:gd name="T30" fmla="+- 0 5923 5923"/>
                  <a:gd name="T31" fmla="*/ 5923 h 15"/>
                  <a:gd name="T32" fmla="+- 0 1389 1389"/>
                  <a:gd name="T33" fmla="*/ T32 w 15"/>
                  <a:gd name="T34" fmla="+- 0 5926 5923"/>
                  <a:gd name="T35" fmla="*/ 5926 h 15"/>
                  <a:gd name="T36" fmla="+- 0 1389 1389"/>
                  <a:gd name="T37" fmla="*/ T36 w 15"/>
                  <a:gd name="T38" fmla="+- 0 5930 5923"/>
                  <a:gd name="T39" fmla="*/ 5930 h 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5" h="15">
                    <a:moveTo>
                      <a:pt x="0" y="7"/>
                    </a:moveTo>
                    <a:lnTo>
                      <a:pt x="0" y="11"/>
                    </a:lnTo>
                    <a:lnTo>
                      <a:pt x="3" y="15"/>
                    </a:lnTo>
                    <a:lnTo>
                      <a:pt x="12" y="15"/>
                    </a:lnTo>
                    <a:lnTo>
                      <a:pt x="15" y="11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B0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1283" y="5458"/>
                <a:ext cx="233" cy="233"/>
              </a:xfrm>
              <a:custGeom>
                <a:avLst/>
                <a:gdLst>
                  <a:gd name="T0" fmla="+- 0 1399 1283"/>
                  <a:gd name="T1" fmla="*/ T0 w 233"/>
                  <a:gd name="T2" fmla="+- 0 5691 5458"/>
                  <a:gd name="T3" fmla="*/ 5691 h 233"/>
                  <a:gd name="T4" fmla="+- 0 1422 1283"/>
                  <a:gd name="T5" fmla="*/ T4 w 233"/>
                  <a:gd name="T6" fmla="+- 0 5689 5458"/>
                  <a:gd name="T7" fmla="*/ 5689 h 233"/>
                  <a:gd name="T8" fmla="+- 0 1443 1283"/>
                  <a:gd name="T9" fmla="*/ T8 w 233"/>
                  <a:gd name="T10" fmla="+- 0 5682 5458"/>
                  <a:gd name="T11" fmla="*/ 5682 h 233"/>
                  <a:gd name="T12" fmla="+- 0 1462 1283"/>
                  <a:gd name="T13" fmla="*/ T12 w 233"/>
                  <a:gd name="T14" fmla="+- 0 5672 5458"/>
                  <a:gd name="T15" fmla="*/ 5672 h 233"/>
                  <a:gd name="T16" fmla="+- 0 1479 1283"/>
                  <a:gd name="T17" fmla="*/ T16 w 233"/>
                  <a:gd name="T18" fmla="+- 0 5658 5458"/>
                  <a:gd name="T19" fmla="*/ 5658 h 233"/>
                  <a:gd name="T20" fmla="+- 0 1494 1283"/>
                  <a:gd name="T21" fmla="*/ T20 w 233"/>
                  <a:gd name="T22" fmla="+- 0 5642 5458"/>
                  <a:gd name="T23" fmla="*/ 5642 h 233"/>
                  <a:gd name="T24" fmla="+- 0 1505 1283"/>
                  <a:gd name="T25" fmla="*/ T24 w 233"/>
                  <a:gd name="T26" fmla="+- 0 5623 5458"/>
                  <a:gd name="T27" fmla="*/ 5623 h 233"/>
                  <a:gd name="T28" fmla="+- 0 1512 1283"/>
                  <a:gd name="T29" fmla="*/ T28 w 233"/>
                  <a:gd name="T30" fmla="+- 0 5602 5458"/>
                  <a:gd name="T31" fmla="*/ 5602 h 233"/>
                  <a:gd name="T32" fmla="+- 0 1515 1283"/>
                  <a:gd name="T33" fmla="*/ T32 w 233"/>
                  <a:gd name="T34" fmla="+- 0 5580 5458"/>
                  <a:gd name="T35" fmla="*/ 5580 h 233"/>
                  <a:gd name="T36" fmla="+- 0 1515 1283"/>
                  <a:gd name="T37" fmla="*/ T36 w 233"/>
                  <a:gd name="T38" fmla="+- 0 5574 5458"/>
                  <a:gd name="T39" fmla="*/ 5574 h 233"/>
                  <a:gd name="T40" fmla="+- 0 1513 1283"/>
                  <a:gd name="T41" fmla="*/ T40 w 233"/>
                  <a:gd name="T42" fmla="+- 0 5552 5458"/>
                  <a:gd name="T43" fmla="*/ 5552 h 233"/>
                  <a:gd name="T44" fmla="+- 0 1507 1283"/>
                  <a:gd name="T45" fmla="*/ T44 w 233"/>
                  <a:gd name="T46" fmla="+- 0 5530 5458"/>
                  <a:gd name="T47" fmla="*/ 5530 h 233"/>
                  <a:gd name="T48" fmla="+- 0 1496 1283"/>
                  <a:gd name="T49" fmla="*/ T48 w 233"/>
                  <a:gd name="T50" fmla="+- 0 5511 5458"/>
                  <a:gd name="T51" fmla="*/ 5511 h 233"/>
                  <a:gd name="T52" fmla="+- 0 1483 1283"/>
                  <a:gd name="T53" fmla="*/ T52 w 233"/>
                  <a:gd name="T54" fmla="+- 0 5494 5458"/>
                  <a:gd name="T55" fmla="*/ 5494 h 233"/>
                  <a:gd name="T56" fmla="+- 0 1467 1283"/>
                  <a:gd name="T57" fmla="*/ T56 w 233"/>
                  <a:gd name="T58" fmla="+- 0 5480 5458"/>
                  <a:gd name="T59" fmla="*/ 5480 h 233"/>
                  <a:gd name="T60" fmla="+- 0 1448 1283"/>
                  <a:gd name="T61" fmla="*/ T60 w 233"/>
                  <a:gd name="T62" fmla="+- 0 5469 5458"/>
                  <a:gd name="T63" fmla="*/ 5469 h 233"/>
                  <a:gd name="T64" fmla="+- 0 1427 1283"/>
                  <a:gd name="T65" fmla="*/ T64 w 233"/>
                  <a:gd name="T66" fmla="+- 0 5461 5458"/>
                  <a:gd name="T67" fmla="*/ 5461 h 233"/>
                  <a:gd name="T68" fmla="+- 0 1404 1283"/>
                  <a:gd name="T69" fmla="*/ T68 w 233"/>
                  <a:gd name="T70" fmla="+- 0 5458 5458"/>
                  <a:gd name="T71" fmla="*/ 5458 h 233"/>
                  <a:gd name="T72" fmla="+- 0 1399 1283"/>
                  <a:gd name="T73" fmla="*/ T72 w 233"/>
                  <a:gd name="T74" fmla="+- 0 5458 5458"/>
                  <a:gd name="T75" fmla="*/ 5458 h 233"/>
                  <a:gd name="T76" fmla="+- 0 1376 1283"/>
                  <a:gd name="T77" fmla="*/ T76 w 233"/>
                  <a:gd name="T78" fmla="+- 0 5460 5458"/>
                  <a:gd name="T79" fmla="*/ 5460 h 233"/>
                  <a:gd name="T80" fmla="+- 0 1355 1283"/>
                  <a:gd name="T81" fmla="*/ T80 w 233"/>
                  <a:gd name="T82" fmla="+- 0 5467 5458"/>
                  <a:gd name="T83" fmla="*/ 5467 h 233"/>
                  <a:gd name="T84" fmla="+- 0 1335 1283"/>
                  <a:gd name="T85" fmla="*/ T84 w 233"/>
                  <a:gd name="T86" fmla="+- 0 5477 5458"/>
                  <a:gd name="T87" fmla="*/ 5477 h 233"/>
                  <a:gd name="T88" fmla="+- 0 1318 1283"/>
                  <a:gd name="T89" fmla="*/ T88 w 233"/>
                  <a:gd name="T90" fmla="+- 0 5490 5458"/>
                  <a:gd name="T91" fmla="*/ 5490 h 233"/>
                  <a:gd name="T92" fmla="+- 0 1304 1283"/>
                  <a:gd name="T93" fmla="*/ T92 w 233"/>
                  <a:gd name="T94" fmla="+- 0 5507 5458"/>
                  <a:gd name="T95" fmla="*/ 5507 h 233"/>
                  <a:gd name="T96" fmla="+- 0 1293 1283"/>
                  <a:gd name="T97" fmla="*/ T96 w 233"/>
                  <a:gd name="T98" fmla="+- 0 5526 5458"/>
                  <a:gd name="T99" fmla="*/ 5526 h 233"/>
                  <a:gd name="T100" fmla="+- 0 1286 1283"/>
                  <a:gd name="T101" fmla="*/ T100 w 233"/>
                  <a:gd name="T102" fmla="+- 0 5547 5458"/>
                  <a:gd name="T103" fmla="*/ 5547 h 233"/>
                  <a:gd name="T104" fmla="+- 0 1283 1283"/>
                  <a:gd name="T105" fmla="*/ T104 w 233"/>
                  <a:gd name="T106" fmla="+- 0 5569 5458"/>
                  <a:gd name="T107" fmla="*/ 5569 h 233"/>
                  <a:gd name="T108" fmla="+- 0 1283 1283"/>
                  <a:gd name="T109" fmla="*/ T108 w 233"/>
                  <a:gd name="T110" fmla="+- 0 5574 5458"/>
                  <a:gd name="T111" fmla="*/ 5574 h 233"/>
                  <a:gd name="T112" fmla="+- 0 1285 1283"/>
                  <a:gd name="T113" fmla="*/ T112 w 233"/>
                  <a:gd name="T114" fmla="+- 0 5597 5458"/>
                  <a:gd name="T115" fmla="*/ 5597 h 233"/>
                  <a:gd name="T116" fmla="+- 0 1291 1283"/>
                  <a:gd name="T117" fmla="*/ T116 w 233"/>
                  <a:gd name="T118" fmla="+- 0 5619 5458"/>
                  <a:gd name="T119" fmla="*/ 5619 h 233"/>
                  <a:gd name="T120" fmla="+- 0 1301 1283"/>
                  <a:gd name="T121" fmla="*/ T120 w 233"/>
                  <a:gd name="T122" fmla="+- 0 5638 5458"/>
                  <a:gd name="T123" fmla="*/ 5638 h 233"/>
                  <a:gd name="T124" fmla="+- 0 1315 1283"/>
                  <a:gd name="T125" fmla="*/ T124 w 233"/>
                  <a:gd name="T126" fmla="+- 0 5655 5458"/>
                  <a:gd name="T127" fmla="*/ 5655 h 233"/>
                  <a:gd name="T128" fmla="+- 0 1331 1283"/>
                  <a:gd name="T129" fmla="*/ T128 w 233"/>
                  <a:gd name="T130" fmla="+- 0 5669 5458"/>
                  <a:gd name="T131" fmla="*/ 5669 h 233"/>
                  <a:gd name="T132" fmla="+- 0 1350 1283"/>
                  <a:gd name="T133" fmla="*/ T132 w 233"/>
                  <a:gd name="T134" fmla="+- 0 5680 5458"/>
                  <a:gd name="T135" fmla="*/ 5680 h 233"/>
                  <a:gd name="T136" fmla="+- 0 1371 1283"/>
                  <a:gd name="T137" fmla="*/ T136 w 233"/>
                  <a:gd name="T138" fmla="+- 0 5687 5458"/>
                  <a:gd name="T139" fmla="*/ 5687 h 233"/>
                  <a:gd name="T140" fmla="+- 0 1394 1283"/>
                  <a:gd name="T141" fmla="*/ T140 w 233"/>
                  <a:gd name="T142" fmla="+- 0 5691 5458"/>
                  <a:gd name="T143" fmla="*/ 5691 h 233"/>
                  <a:gd name="T144" fmla="+- 0 1399 1283"/>
                  <a:gd name="T145" fmla="*/ T144 w 233"/>
                  <a:gd name="T146" fmla="+- 0 5691 5458"/>
                  <a:gd name="T147" fmla="*/ 5691 h 2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233" h="233">
                    <a:moveTo>
                      <a:pt x="116" y="233"/>
                    </a:moveTo>
                    <a:lnTo>
                      <a:pt x="139" y="231"/>
                    </a:lnTo>
                    <a:lnTo>
                      <a:pt x="160" y="224"/>
                    </a:lnTo>
                    <a:lnTo>
                      <a:pt x="179" y="214"/>
                    </a:lnTo>
                    <a:lnTo>
                      <a:pt x="196" y="200"/>
                    </a:lnTo>
                    <a:lnTo>
                      <a:pt x="211" y="184"/>
                    </a:lnTo>
                    <a:lnTo>
                      <a:pt x="222" y="165"/>
                    </a:lnTo>
                    <a:lnTo>
                      <a:pt x="229" y="144"/>
                    </a:lnTo>
                    <a:lnTo>
                      <a:pt x="232" y="122"/>
                    </a:lnTo>
                    <a:lnTo>
                      <a:pt x="232" y="116"/>
                    </a:lnTo>
                    <a:lnTo>
                      <a:pt x="230" y="94"/>
                    </a:lnTo>
                    <a:lnTo>
                      <a:pt x="224" y="72"/>
                    </a:lnTo>
                    <a:lnTo>
                      <a:pt x="213" y="53"/>
                    </a:lnTo>
                    <a:lnTo>
                      <a:pt x="200" y="36"/>
                    </a:lnTo>
                    <a:lnTo>
                      <a:pt x="184" y="22"/>
                    </a:lnTo>
                    <a:lnTo>
                      <a:pt x="165" y="11"/>
                    </a:lnTo>
                    <a:lnTo>
                      <a:pt x="144" y="3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93" y="2"/>
                    </a:lnTo>
                    <a:lnTo>
                      <a:pt x="72" y="9"/>
                    </a:lnTo>
                    <a:lnTo>
                      <a:pt x="52" y="19"/>
                    </a:lnTo>
                    <a:lnTo>
                      <a:pt x="35" y="32"/>
                    </a:lnTo>
                    <a:lnTo>
                      <a:pt x="21" y="49"/>
                    </a:lnTo>
                    <a:lnTo>
                      <a:pt x="10" y="68"/>
                    </a:lnTo>
                    <a:lnTo>
                      <a:pt x="3" y="89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2" y="139"/>
                    </a:lnTo>
                    <a:lnTo>
                      <a:pt x="8" y="161"/>
                    </a:lnTo>
                    <a:lnTo>
                      <a:pt x="18" y="180"/>
                    </a:lnTo>
                    <a:lnTo>
                      <a:pt x="32" y="197"/>
                    </a:lnTo>
                    <a:lnTo>
                      <a:pt x="48" y="211"/>
                    </a:lnTo>
                    <a:lnTo>
                      <a:pt x="67" y="222"/>
                    </a:lnTo>
                    <a:lnTo>
                      <a:pt x="88" y="229"/>
                    </a:lnTo>
                    <a:lnTo>
                      <a:pt x="111" y="233"/>
                    </a:lnTo>
                    <a:lnTo>
                      <a:pt x="116" y="2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1283" y="5458"/>
                <a:ext cx="233" cy="233"/>
              </a:xfrm>
              <a:custGeom>
                <a:avLst/>
                <a:gdLst>
                  <a:gd name="T0" fmla="+- 0 1399 1283"/>
                  <a:gd name="T1" fmla="*/ T0 w 233"/>
                  <a:gd name="T2" fmla="+- 0 5691 5458"/>
                  <a:gd name="T3" fmla="*/ 5691 h 233"/>
                  <a:gd name="T4" fmla="+- 0 1422 1283"/>
                  <a:gd name="T5" fmla="*/ T4 w 233"/>
                  <a:gd name="T6" fmla="+- 0 5689 5458"/>
                  <a:gd name="T7" fmla="*/ 5689 h 233"/>
                  <a:gd name="T8" fmla="+- 0 1443 1283"/>
                  <a:gd name="T9" fmla="*/ T8 w 233"/>
                  <a:gd name="T10" fmla="+- 0 5682 5458"/>
                  <a:gd name="T11" fmla="*/ 5682 h 233"/>
                  <a:gd name="T12" fmla="+- 0 1462 1283"/>
                  <a:gd name="T13" fmla="*/ T12 w 233"/>
                  <a:gd name="T14" fmla="+- 0 5672 5458"/>
                  <a:gd name="T15" fmla="*/ 5672 h 233"/>
                  <a:gd name="T16" fmla="+- 0 1479 1283"/>
                  <a:gd name="T17" fmla="*/ T16 w 233"/>
                  <a:gd name="T18" fmla="+- 0 5658 5458"/>
                  <a:gd name="T19" fmla="*/ 5658 h 233"/>
                  <a:gd name="T20" fmla="+- 0 1494 1283"/>
                  <a:gd name="T21" fmla="*/ T20 w 233"/>
                  <a:gd name="T22" fmla="+- 0 5642 5458"/>
                  <a:gd name="T23" fmla="*/ 5642 h 233"/>
                  <a:gd name="T24" fmla="+- 0 1505 1283"/>
                  <a:gd name="T25" fmla="*/ T24 w 233"/>
                  <a:gd name="T26" fmla="+- 0 5623 5458"/>
                  <a:gd name="T27" fmla="*/ 5623 h 233"/>
                  <a:gd name="T28" fmla="+- 0 1512 1283"/>
                  <a:gd name="T29" fmla="*/ T28 w 233"/>
                  <a:gd name="T30" fmla="+- 0 5602 5458"/>
                  <a:gd name="T31" fmla="*/ 5602 h 233"/>
                  <a:gd name="T32" fmla="+- 0 1515 1283"/>
                  <a:gd name="T33" fmla="*/ T32 w 233"/>
                  <a:gd name="T34" fmla="+- 0 5580 5458"/>
                  <a:gd name="T35" fmla="*/ 5580 h 233"/>
                  <a:gd name="T36" fmla="+- 0 1515 1283"/>
                  <a:gd name="T37" fmla="*/ T36 w 233"/>
                  <a:gd name="T38" fmla="+- 0 5574 5458"/>
                  <a:gd name="T39" fmla="*/ 5574 h 233"/>
                  <a:gd name="T40" fmla="+- 0 1513 1283"/>
                  <a:gd name="T41" fmla="*/ T40 w 233"/>
                  <a:gd name="T42" fmla="+- 0 5552 5458"/>
                  <a:gd name="T43" fmla="*/ 5552 h 233"/>
                  <a:gd name="T44" fmla="+- 0 1507 1283"/>
                  <a:gd name="T45" fmla="*/ T44 w 233"/>
                  <a:gd name="T46" fmla="+- 0 5530 5458"/>
                  <a:gd name="T47" fmla="*/ 5530 h 233"/>
                  <a:gd name="T48" fmla="+- 0 1496 1283"/>
                  <a:gd name="T49" fmla="*/ T48 w 233"/>
                  <a:gd name="T50" fmla="+- 0 5511 5458"/>
                  <a:gd name="T51" fmla="*/ 5511 h 233"/>
                  <a:gd name="T52" fmla="+- 0 1483 1283"/>
                  <a:gd name="T53" fmla="*/ T52 w 233"/>
                  <a:gd name="T54" fmla="+- 0 5494 5458"/>
                  <a:gd name="T55" fmla="*/ 5494 h 233"/>
                  <a:gd name="T56" fmla="+- 0 1467 1283"/>
                  <a:gd name="T57" fmla="*/ T56 w 233"/>
                  <a:gd name="T58" fmla="+- 0 5480 5458"/>
                  <a:gd name="T59" fmla="*/ 5480 h 233"/>
                  <a:gd name="T60" fmla="+- 0 1448 1283"/>
                  <a:gd name="T61" fmla="*/ T60 w 233"/>
                  <a:gd name="T62" fmla="+- 0 5469 5458"/>
                  <a:gd name="T63" fmla="*/ 5469 h 233"/>
                  <a:gd name="T64" fmla="+- 0 1427 1283"/>
                  <a:gd name="T65" fmla="*/ T64 w 233"/>
                  <a:gd name="T66" fmla="+- 0 5461 5458"/>
                  <a:gd name="T67" fmla="*/ 5461 h 233"/>
                  <a:gd name="T68" fmla="+- 0 1404 1283"/>
                  <a:gd name="T69" fmla="*/ T68 w 233"/>
                  <a:gd name="T70" fmla="+- 0 5458 5458"/>
                  <a:gd name="T71" fmla="*/ 5458 h 233"/>
                  <a:gd name="T72" fmla="+- 0 1399 1283"/>
                  <a:gd name="T73" fmla="*/ T72 w 233"/>
                  <a:gd name="T74" fmla="+- 0 5458 5458"/>
                  <a:gd name="T75" fmla="*/ 5458 h 233"/>
                  <a:gd name="T76" fmla="+- 0 1376 1283"/>
                  <a:gd name="T77" fmla="*/ T76 w 233"/>
                  <a:gd name="T78" fmla="+- 0 5460 5458"/>
                  <a:gd name="T79" fmla="*/ 5460 h 233"/>
                  <a:gd name="T80" fmla="+- 0 1355 1283"/>
                  <a:gd name="T81" fmla="*/ T80 w 233"/>
                  <a:gd name="T82" fmla="+- 0 5467 5458"/>
                  <a:gd name="T83" fmla="*/ 5467 h 233"/>
                  <a:gd name="T84" fmla="+- 0 1335 1283"/>
                  <a:gd name="T85" fmla="*/ T84 w 233"/>
                  <a:gd name="T86" fmla="+- 0 5477 5458"/>
                  <a:gd name="T87" fmla="*/ 5477 h 233"/>
                  <a:gd name="T88" fmla="+- 0 1318 1283"/>
                  <a:gd name="T89" fmla="*/ T88 w 233"/>
                  <a:gd name="T90" fmla="+- 0 5490 5458"/>
                  <a:gd name="T91" fmla="*/ 5490 h 233"/>
                  <a:gd name="T92" fmla="+- 0 1304 1283"/>
                  <a:gd name="T93" fmla="*/ T92 w 233"/>
                  <a:gd name="T94" fmla="+- 0 5507 5458"/>
                  <a:gd name="T95" fmla="*/ 5507 h 233"/>
                  <a:gd name="T96" fmla="+- 0 1293 1283"/>
                  <a:gd name="T97" fmla="*/ T96 w 233"/>
                  <a:gd name="T98" fmla="+- 0 5526 5458"/>
                  <a:gd name="T99" fmla="*/ 5526 h 233"/>
                  <a:gd name="T100" fmla="+- 0 1286 1283"/>
                  <a:gd name="T101" fmla="*/ T100 w 233"/>
                  <a:gd name="T102" fmla="+- 0 5547 5458"/>
                  <a:gd name="T103" fmla="*/ 5547 h 233"/>
                  <a:gd name="T104" fmla="+- 0 1283 1283"/>
                  <a:gd name="T105" fmla="*/ T104 w 233"/>
                  <a:gd name="T106" fmla="+- 0 5569 5458"/>
                  <a:gd name="T107" fmla="*/ 5569 h 233"/>
                  <a:gd name="T108" fmla="+- 0 1283 1283"/>
                  <a:gd name="T109" fmla="*/ T108 w 233"/>
                  <a:gd name="T110" fmla="+- 0 5574 5458"/>
                  <a:gd name="T111" fmla="*/ 5574 h 233"/>
                  <a:gd name="T112" fmla="+- 0 1285 1283"/>
                  <a:gd name="T113" fmla="*/ T112 w 233"/>
                  <a:gd name="T114" fmla="+- 0 5597 5458"/>
                  <a:gd name="T115" fmla="*/ 5597 h 233"/>
                  <a:gd name="T116" fmla="+- 0 1291 1283"/>
                  <a:gd name="T117" fmla="*/ T116 w 233"/>
                  <a:gd name="T118" fmla="+- 0 5619 5458"/>
                  <a:gd name="T119" fmla="*/ 5619 h 233"/>
                  <a:gd name="T120" fmla="+- 0 1301 1283"/>
                  <a:gd name="T121" fmla="*/ T120 w 233"/>
                  <a:gd name="T122" fmla="+- 0 5638 5458"/>
                  <a:gd name="T123" fmla="*/ 5638 h 233"/>
                  <a:gd name="T124" fmla="+- 0 1315 1283"/>
                  <a:gd name="T125" fmla="*/ T124 w 233"/>
                  <a:gd name="T126" fmla="+- 0 5655 5458"/>
                  <a:gd name="T127" fmla="*/ 5655 h 233"/>
                  <a:gd name="T128" fmla="+- 0 1331 1283"/>
                  <a:gd name="T129" fmla="*/ T128 w 233"/>
                  <a:gd name="T130" fmla="+- 0 5669 5458"/>
                  <a:gd name="T131" fmla="*/ 5669 h 233"/>
                  <a:gd name="T132" fmla="+- 0 1350 1283"/>
                  <a:gd name="T133" fmla="*/ T132 w 233"/>
                  <a:gd name="T134" fmla="+- 0 5680 5458"/>
                  <a:gd name="T135" fmla="*/ 5680 h 233"/>
                  <a:gd name="T136" fmla="+- 0 1371 1283"/>
                  <a:gd name="T137" fmla="*/ T136 w 233"/>
                  <a:gd name="T138" fmla="+- 0 5687 5458"/>
                  <a:gd name="T139" fmla="*/ 5687 h 233"/>
                  <a:gd name="T140" fmla="+- 0 1394 1283"/>
                  <a:gd name="T141" fmla="*/ T140 w 233"/>
                  <a:gd name="T142" fmla="+- 0 5691 5458"/>
                  <a:gd name="T143" fmla="*/ 5691 h 233"/>
                  <a:gd name="T144" fmla="+- 0 1399 1283"/>
                  <a:gd name="T145" fmla="*/ T144 w 233"/>
                  <a:gd name="T146" fmla="+- 0 5691 5458"/>
                  <a:gd name="T147" fmla="*/ 5691 h 2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233" h="233">
                    <a:moveTo>
                      <a:pt x="116" y="233"/>
                    </a:moveTo>
                    <a:lnTo>
                      <a:pt x="139" y="231"/>
                    </a:lnTo>
                    <a:lnTo>
                      <a:pt x="160" y="224"/>
                    </a:lnTo>
                    <a:lnTo>
                      <a:pt x="179" y="214"/>
                    </a:lnTo>
                    <a:lnTo>
                      <a:pt x="196" y="200"/>
                    </a:lnTo>
                    <a:lnTo>
                      <a:pt x="211" y="184"/>
                    </a:lnTo>
                    <a:lnTo>
                      <a:pt x="222" y="165"/>
                    </a:lnTo>
                    <a:lnTo>
                      <a:pt x="229" y="144"/>
                    </a:lnTo>
                    <a:lnTo>
                      <a:pt x="232" y="122"/>
                    </a:lnTo>
                    <a:lnTo>
                      <a:pt x="232" y="116"/>
                    </a:lnTo>
                    <a:lnTo>
                      <a:pt x="230" y="94"/>
                    </a:lnTo>
                    <a:lnTo>
                      <a:pt x="224" y="72"/>
                    </a:lnTo>
                    <a:lnTo>
                      <a:pt x="213" y="53"/>
                    </a:lnTo>
                    <a:lnTo>
                      <a:pt x="200" y="36"/>
                    </a:lnTo>
                    <a:lnTo>
                      <a:pt x="184" y="22"/>
                    </a:lnTo>
                    <a:lnTo>
                      <a:pt x="165" y="11"/>
                    </a:lnTo>
                    <a:lnTo>
                      <a:pt x="144" y="3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93" y="2"/>
                    </a:lnTo>
                    <a:lnTo>
                      <a:pt x="72" y="9"/>
                    </a:lnTo>
                    <a:lnTo>
                      <a:pt x="52" y="19"/>
                    </a:lnTo>
                    <a:lnTo>
                      <a:pt x="35" y="32"/>
                    </a:lnTo>
                    <a:lnTo>
                      <a:pt x="21" y="49"/>
                    </a:lnTo>
                    <a:lnTo>
                      <a:pt x="10" y="68"/>
                    </a:lnTo>
                    <a:lnTo>
                      <a:pt x="3" y="89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2" y="139"/>
                    </a:lnTo>
                    <a:lnTo>
                      <a:pt x="8" y="161"/>
                    </a:lnTo>
                    <a:lnTo>
                      <a:pt x="18" y="180"/>
                    </a:lnTo>
                    <a:lnTo>
                      <a:pt x="32" y="197"/>
                    </a:lnTo>
                    <a:lnTo>
                      <a:pt x="48" y="211"/>
                    </a:lnTo>
                    <a:lnTo>
                      <a:pt x="67" y="222"/>
                    </a:lnTo>
                    <a:lnTo>
                      <a:pt x="88" y="229"/>
                    </a:lnTo>
                    <a:lnTo>
                      <a:pt x="111" y="233"/>
                    </a:lnTo>
                    <a:lnTo>
                      <a:pt x="116" y="233"/>
                    </a:lnTo>
                    <a:close/>
                  </a:path>
                </a:pathLst>
              </a:custGeom>
              <a:noFill/>
              <a:ln w="2350">
                <a:solidFill>
                  <a:srgbClr val="C4006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69" name="Picture 6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1" y="5941"/>
                <a:ext cx="211" cy="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2973" y="5508"/>
                <a:ext cx="67" cy="0"/>
              </a:xfrm>
              <a:custGeom>
                <a:avLst/>
                <a:gdLst>
                  <a:gd name="T0" fmla="+- 0 2973 2973"/>
                  <a:gd name="T1" fmla="*/ T0 w 67"/>
                  <a:gd name="T2" fmla="+- 0 3040 2973"/>
                  <a:gd name="T3" fmla="*/ T2 w 67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67">
                    <a:moveTo>
                      <a:pt x="0" y="0"/>
                    </a:moveTo>
                    <a:lnTo>
                      <a:pt x="67" y="0"/>
                    </a:lnTo>
                  </a:path>
                </a:pathLst>
              </a:custGeom>
              <a:noFill/>
              <a:ln w="3592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2930" y="5495"/>
                <a:ext cx="85" cy="80"/>
              </a:xfrm>
              <a:custGeom>
                <a:avLst/>
                <a:gdLst>
                  <a:gd name="T0" fmla="+- 0 2956 2930"/>
                  <a:gd name="T1" fmla="*/ T0 w 85"/>
                  <a:gd name="T2" fmla="+- 0 5495 5495"/>
                  <a:gd name="T3" fmla="*/ 5495 h 80"/>
                  <a:gd name="T4" fmla="+- 0 2930 2930"/>
                  <a:gd name="T5" fmla="*/ T4 w 85"/>
                  <a:gd name="T6" fmla="+- 0 5544 5495"/>
                  <a:gd name="T7" fmla="*/ 5544 h 80"/>
                  <a:gd name="T8" fmla="+- 0 2990 2930"/>
                  <a:gd name="T9" fmla="*/ T8 w 85"/>
                  <a:gd name="T10" fmla="+- 0 5575 5495"/>
                  <a:gd name="T11" fmla="*/ 5575 h 80"/>
                  <a:gd name="T12" fmla="+- 0 3015 2930"/>
                  <a:gd name="T13" fmla="*/ T12 w 85"/>
                  <a:gd name="T14" fmla="+- 0 5527 5495"/>
                  <a:gd name="T15" fmla="*/ 5527 h 80"/>
                  <a:gd name="T16" fmla="+- 0 2956 2930"/>
                  <a:gd name="T17" fmla="*/ T16 w 85"/>
                  <a:gd name="T18" fmla="+- 0 5495 5495"/>
                  <a:gd name="T19" fmla="*/ 5495 h 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5" h="80">
                    <a:moveTo>
                      <a:pt x="26" y="0"/>
                    </a:moveTo>
                    <a:lnTo>
                      <a:pt x="0" y="49"/>
                    </a:lnTo>
                    <a:lnTo>
                      <a:pt x="60" y="80"/>
                    </a:lnTo>
                    <a:lnTo>
                      <a:pt x="85" y="3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72" name="Picture 7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4" y="6233"/>
                <a:ext cx="173" cy="1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1706" y="6321"/>
                <a:ext cx="34" cy="0"/>
              </a:xfrm>
              <a:custGeom>
                <a:avLst/>
                <a:gdLst>
                  <a:gd name="T0" fmla="+- 0 1706 1706"/>
                  <a:gd name="T1" fmla="*/ T0 w 34"/>
                  <a:gd name="T2" fmla="+- 0 1740 1706"/>
                  <a:gd name="T3" fmla="*/ T2 w 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">
                    <a:moveTo>
                      <a:pt x="0" y="0"/>
                    </a:moveTo>
                    <a:lnTo>
                      <a:pt x="34" y="0"/>
                    </a:lnTo>
                  </a:path>
                </a:pathLst>
              </a:custGeom>
              <a:noFill/>
              <a:ln w="30074">
                <a:solidFill>
                  <a:srgbClr val="FDDB0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9" name="Text Box 1"/>
            <p:cNvSpPr txBox="1"/>
            <p:nvPr/>
          </p:nvSpPr>
          <p:spPr>
            <a:xfrm>
              <a:off x="2984740" y="198408"/>
              <a:ext cx="298798" cy="326572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en-US" sz="10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rPr>
                <a:t>USB</a:t>
              </a:r>
              <a:r>
                <a:rPr lang="fa-IR" sz="10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برای استخراج گزارش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 Box 5"/>
            <p:cNvSpPr txBox="1"/>
            <p:nvPr/>
          </p:nvSpPr>
          <p:spPr>
            <a:xfrm>
              <a:off x="1647645" y="1190446"/>
              <a:ext cx="298798" cy="23546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a-IR" sz="10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نشانگر آلارم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 Box 6"/>
            <p:cNvSpPr txBox="1"/>
            <p:nvPr/>
          </p:nvSpPr>
          <p:spPr>
            <a:xfrm>
              <a:off x="2018581" y="897148"/>
              <a:ext cx="298798" cy="23546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a-IR" sz="10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تاریخچه 30 روزه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 Box 7"/>
            <p:cNvSpPr txBox="1"/>
            <p:nvPr/>
          </p:nvSpPr>
          <p:spPr>
            <a:xfrm>
              <a:off x="181155" y="2018582"/>
              <a:ext cx="298798" cy="23546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a-IR" sz="10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نشانگر باتری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Text Box 8"/>
            <p:cNvSpPr txBox="1"/>
            <p:nvPr/>
          </p:nvSpPr>
          <p:spPr>
            <a:xfrm>
              <a:off x="603849" y="2286000"/>
              <a:ext cx="298798" cy="23546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a-IR" sz="105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وضعیت </a:t>
              </a:r>
              <a:r>
                <a:rPr lang="fa-IR" sz="105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آلارم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 Box 9"/>
            <p:cNvSpPr txBox="1"/>
            <p:nvPr/>
          </p:nvSpPr>
          <p:spPr>
            <a:xfrm>
              <a:off x="1431985" y="3183148"/>
              <a:ext cx="298798" cy="23546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a-IR" sz="10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دکمه تنظیمات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10"/>
            <p:cNvSpPr txBox="1"/>
            <p:nvPr/>
          </p:nvSpPr>
          <p:spPr>
            <a:xfrm>
              <a:off x="1009291" y="3226280"/>
              <a:ext cx="298798" cy="235469"/>
            </a:xfrm>
            <a:prstGeom prst="rect">
              <a:avLst/>
            </a:prstGeom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a-IR" sz="10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توضیح </a:t>
              </a:r>
              <a:r>
                <a:rPr lang="fa-IR" sz="100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آلارم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 Box 11"/>
            <p:cNvSpPr txBox="1"/>
            <p:nvPr/>
          </p:nvSpPr>
          <p:spPr>
            <a:xfrm>
              <a:off x="2587925" y="2627129"/>
              <a:ext cx="298450" cy="23495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a-IR" sz="105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دمای فعلی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12"/>
            <p:cNvSpPr txBox="1"/>
            <p:nvPr/>
          </p:nvSpPr>
          <p:spPr>
            <a:xfrm>
              <a:off x="2820838" y="2907102"/>
              <a:ext cx="298798" cy="23546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spcAft>
                  <a:spcPts val="0"/>
                </a:spcAft>
                <a:defRPr sz="105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defRPr>
              </a:lvl1pPr>
            </a:lstStyle>
            <a:p>
              <a:r>
                <a:rPr lang="fa-IR" dirty="0"/>
                <a:t>دکمه خواندن</a:t>
              </a:r>
              <a:endParaRPr lang="en-US" dirty="0"/>
            </a:p>
          </p:txBody>
        </p:sp>
        <p:sp>
          <p:nvSpPr>
            <p:cNvPr id="18" name="Text Box 13"/>
            <p:cNvSpPr txBox="1"/>
            <p:nvPr/>
          </p:nvSpPr>
          <p:spPr>
            <a:xfrm>
              <a:off x="3226279" y="2976114"/>
              <a:ext cx="298798" cy="23546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rPr>
                <a:t>Logger</a:t>
              </a:r>
              <a:r>
                <a:rPr lang="en-US" sz="105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rPr>
                <a:t> ID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14"/>
            <p:cNvSpPr txBox="1"/>
            <p:nvPr/>
          </p:nvSpPr>
          <p:spPr>
            <a:xfrm>
              <a:off x="3347049" y="1552755"/>
              <a:ext cx="298798" cy="23546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a-IR" sz="105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درگاه سنسور خارجی</a:t>
              </a:r>
              <a:endParaRPr lang="en-US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7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2925" y="480889"/>
            <a:ext cx="8911687" cy="1280890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توضیحات نمایشگر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83015" y="4165105"/>
            <a:ext cx="4395732" cy="803502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en-US" sz="3600" dirty="0">
                <a:sym typeface="Wingdings" panose="05000000000000000000" pitchFamily="2" charset="2"/>
              </a:rPr>
              <a:t></a:t>
            </a:r>
            <a:r>
              <a:rPr lang="fa-IR" sz="2800" dirty="0" smtClean="0"/>
              <a:t> </a:t>
            </a:r>
            <a:r>
              <a:rPr lang="fa-IR" sz="2400" b="1" dirty="0">
                <a:latin typeface=" b nazanin"/>
                <a:cs typeface="B Nazanin" panose="00000400000000000000" pitchFamily="2" charset="-78"/>
              </a:rPr>
              <a:t>نماد </a:t>
            </a:r>
            <a:r>
              <a:rPr lang="fa-IR" sz="2400" b="1" dirty="0" err="1">
                <a:latin typeface=" b nazanin"/>
                <a:cs typeface="B Nazanin" panose="00000400000000000000" pitchFamily="2" charset="-78"/>
              </a:rPr>
              <a:t>آلارم</a:t>
            </a:r>
            <a:r>
              <a:rPr lang="fa-IR" sz="2400" b="1" dirty="0">
                <a:latin typeface=" b nazanin"/>
                <a:cs typeface="B Nazanin" panose="00000400000000000000" pitchFamily="2" charset="-78"/>
              </a:rPr>
              <a:t> </a:t>
            </a:r>
          </a:p>
        </p:txBody>
      </p:sp>
      <p:pic>
        <p:nvPicPr>
          <p:cNvPr id="74" name="Picture 7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05" y="1121334"/>
            <a:ext cx="9446868" cy="2965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2529577" y="4175014"/>
            <a:ext cx="6449170" cy="591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Wingdings 3" charset="2"/>
              <a:buNone/>
            </a:pPr>
            <a:r>
              <a:rPr lang="en-US" sz="3600" dirty="0" smtClean="0">
                <a:sym typeface="Wingdings" panose="05000000000000000000" pitchFamily="2" charset="2"/>
              </a:rPr>
              <a:t></a:t>
            </a:r>
            <a:r>
              <a:rPr lang="fa-IR" sz="2800" dirty="0" smtClean="0"/>
              <a:t> </a:t>
            </a:r>
            <a:r>
              <a:rPr lang="fa-IR" sz="2400" b="1" dirty="0">
                <a:latin typeface=" b nazanin"/>
                <a:cs typeface="B Nazanin" panose="00000400000000000000" pitchFamily="2" charset="-78"/>
              </a:rPr>
              <a:t>نشانگر </a:t>
            </a:r>
            <a:r>
              <a:rPr lang="fa-IR" sz="2400" b="1" dirty="0" err="1">
                <a:latin typeface=" b nazanin"/>
                <a:cs typeface="B Nazanin" panose="00000400000000000000" pitchFamily="2" charset="-78"/>
              </a:rPr>
              <a:t>آلارم</a:t>
            </a:r>
            <a:r>
              <a:rPr lang="fa-IR" sz="2400" b="1" dirty="0">
                <a:latin typeface=" b nazanin"/>
                <a:cs typeface="B Nazanin" panose="00000400000000000000" pitchFamily="2" charset="-78"/>
              </a:rPr>
              <a:t> بالا/ پایین/ روزانه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2529577" y="4165105"/>
            <a:ext cx="6449170" cy="591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en-US" sz="3600" dirty="0">
                <a:sym typeface="Wingdings" panose="05000000000000000000" pitchFamily="2" charset="2"/>
              </a:rPr>
              <a:t></a:t>
            </a:r>
            <a:r>
              <a:rPr lang="ar-SA" sz="2400" dirty="0"/>
              <a:t> </a:t>
            </a:r>
            <a:r>
              <a:rPr lang="ar-SA" sz="2400" b="1" dirty="0">
                <a:latin typeface=" b nazanin"/>
                <a:cs typeface="B Nazanin" panose="00000400000000000000" pitchFamily="2" charset="-78"/>
              </a:rPr>
              <a:t>نشانگر</a:t>
            </a:r>
            <a:r>
              <a:rPr lang="ar-SA" sz="2400" dirty="0"/>
              <a:t> </a:t>
            </a:r>
            <a:r>
              <a:rPr lang="en-US" sz="2400" dirty="0"/>
              <a:t>Power </a:t>
            </a:r>
            <a:endParaRPr lang="fa-IR" sz="3600" dirty="0" smtClean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2614959" y="4181818"/>
            <a:ext cx="6449170" cy="591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en-US" sz="3600" dirty="0">
                <a:cs typeface="B Nazanin" panose="00000400000000000000" pitchFamily="2" charset="-78"/>
                <a:sym typeface="Wingdings" panose="05000000000000000000" pitchFamily="2" charset="2"/>
              </a:rPr>
              <a:t></a:t>
            </a:r>
            <a:r>
              <a:rPr lang="en-US" sz="2800" b="1" dirty="0">
                <a:cs typeface="B Nazanin" panose="00000400000000000000" pitchFamily="2" charset="-78"/>
              </a:rPr>
              <a:t> </a:t>
            </a:r>
            <a:r>
              <a:rPr lang="ar-SA" sz="2800" dirty="0">
                <a:cs typeface="B Nazanin" panose="00000400000000000000" pitchFamily="2" charset="-78"/>
              </a:rPr>
              <a:t>نشانگر باطری</a:t>
            </a:r>
            <a:endParaRPr lang="fa-IR" sz="4800" dirty="0" smtClean="0">
              <a:cs typeface="B Nazanin" panose="00000400000000000000" pitchFamily="2" charset="-78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2631483" y="4209546"/>
            <a:ext cx="6449170" cy="591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en-US" sz="3600" dirty="0">
                <a:cs typeface="B Nazanin" panose="00000400000000000000" pitchFamily="2" charset="-78"/>
                <a:sym typeface="Wingdings" panose="05000000000000000000" pitchFamily="2" charset="2"/>
              </a:rPr>
              <a:t></a:t>
            </a:r>
            <a:r>
              <a:rPr lang="en-US" sz="2800" b="1" dirty="0">
                <a:cs typeface="B Nazanin" panose="00000400000000000000" pitchFamily="2" charset="-78"/>
              </a:rPr>
              <a:t> </a:t>
            </a:r>
            <a:r>
              <a:rPr lang="ar-SA" sz="2800" dirty="0">
                <a:cs typeface="B Nazanin" panose="00000400000000000000" pitchFamily="2" charset="-78"/>
              </a:rPr>
              <a:t>نماد اعلام </a:t>
            </a:r>
            <a:r>
              <a:rPr lang="ar-SA" sz="2800" dirty="0" smtClean="0">
                <a:cs typeface="B Nazanin" panose="00000400000000000000" pitchFamily="2" charset="-78"/>
              </a:rPr>
              <a:t>خطر</a:t>
            </a:r>
            <a:r>
              <a:rPr lang="fa-IR" sz="2800" dirty="0" smtClean="0">
                <a:cs typeface="B Nazanin" panose="00000400000000000000" pitchFamily="2" charset="-78"/>
              </a:rPr>
              <a:t> (هشدار)</a:t>
            </a:r>
            <a:endParaRPr lang="fa-IR" sz="4800" dirty="0" smtClean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-951729" y="34886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304800" y="3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>
            <a:off x="2614959" y="4209546"/>
            <a:ext cx="6449170" cy="591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en-US" sz="3600" dirty="0">
                <a:cs typeface="B Nazanin" panose="00000400000000000000" pitchFamily="2" charset="-78"/>
                <a:sym typeface="Wingdings" panose="05000000000000000000" pitchFamily="2" charset="2"/>
              </a:rPr>
              <a:t></a:t>
            </a:r>
            <a:r>
              <a:rPr lang="en-US" sz="2800" b="1" dirty="0">
                <a:cs typeface="B Nazanin" panose="00000400000000000000" pitchFamily="2" charset="-78"/>
              </a:rPr>
              <a:t> </a:t>
            </a:r>
            <a:r>
              <a:rPr lang="ar-SA" sz="2800" dirty="0">
                <a:cs typeface="B Nazanin" panose="00000400000000000000" pitchFamily="2" charset="-78"/>
              </a:rPr>
              <a:t>نمایش </a:t>
            </a:r>
            <a:r>
              <a:rPr lang="ar-SA" sz="2800" dirty="0" smtClean="0">
                <a:cs typeface="B Nazanin" panose="00000400000000000000" pitchFamily="2" charset="-78"/>
              </a:rPr>
              <a:t>زمان</a:t>
            </a:r>
            <a:endParaRPr lang="fa-IR" sz="6600" dirty="0" smtClean="0">
              <a:cs typeface="B Nazanin" panose="00000400000000000000" pitchFamily="2" charset="-78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>
            <a:off x="2540642" y="4209546"/>
            <a:ext cx="6449170" cy="591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en-US" sz="3600" dirty="0">
                <a:cs typeface="B Nazanin" panose="00000400000000000000" pitchFamily="2" charset="-78"/>
                <a:sym typeface="Wingdings" panose="05000000000000000000" pitchFamily="2" charset="2"/>
              </a:rPr>
              <a:t></a:t>
            </a:r>
            <a:r>
              <a:rPr lang="ar-SA" sz="2800" dirty="0">
                <a:cs typeface="B Nazanin" panose="00000400000000000000" pitchFamily="2" charset="-78"/>
              </a:rPr>
              <a:t> نمایش تاریخ </a:t>
            </a:r>
            <a:endParaRPr lang="fa-IR" sz="8800" dirty="0" smtClean="0">
              <a:cs typeface="B Nazanin" panose="00000400000000000000" pitchFamily="2" charset="-78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>
            <a:off x="2540642" y="4209546"/>
            <a:ext cx="6449170" cy="591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en-US" sz="3600" dirty="0">
                <a:cs typeface="B Nazanin" panose="00000400000000000000" pitchFamily="2" charset="-78"/>
                <a:sym typeface="Wingdings" panose="05000000000000000000" pitchFamily="2" charset="2"/>
              </a:rPr>
              <a:t></a:t>
            </a:r>
            <a:r>
              <a:rPr lang="ar-SA" sz="2800" dirty="0">
                <a:cs typeface="B Nazanin" panose="00000400000000000000" pitchFamily="2" charset="-78"/>
              </a:rPr>
              <a:t> نمایش حداقل/ حداکثر دمای اندازه­گیری </a:t>
            </a:r>
            <a:r>
              <a:rPr lang="ar-SA" sz="2800" dirty="0" smtClean="0">
                <a:cs typeface="B Nazanin" panose="00000400000000000000" pitchFamily="2" charset="-78"/>
              </a:rPr>
              <a:t>شده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>
            <a:off x="2529577" y="4212129"/>
            <a:ext cx="6449170" cy="591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en-US" sz="3600" dirty="0">
                <a:cs typeface="B Nazanin" panose="00000400000000000000" pitchFamily="2" charset="-78"/>
                <a:sym typeface="Wingdings" panose="05000000000000000000" pitchFamily="2" charset="2"/>
              </a:rPr>
              <a:t></a:t>
            </a:r>
            <a:r>
              <a:rPr lang="ar-SA" sz="2800" dirty="0">
                <a:cs typeface="B Nazanin" panose="00000400000000000000" pitchFamily="2" charset="-78"/>
              </a:rPr>
              <a:t> نمایش دما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35" name="Content Placeholder 1"/>
          <p:cNvSpPr txBox="1">
            <a:spLocks/>
          </p:cNvSpPr>
          <p:nvPr/>
        </p:nvSpPr>
        <p:spPr>
          <a:xfrm>
            <a:off x="2502952" y="4200368"/>
            <a:ext cx="6449170" cy="591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en-US" sz="3600" dirty="0" smtClean="0">
                <a:cs typeface="B Nazanin" panose="00000400000000000000" pitchFamily="2" charset="-78"/>
                <a:sym typeface="Wingdings" panose="05000000000000000000" pitchFamily="2" charset="2"/>
              </a:rPr>
              <a:t></a:t>
            </a:r>
            <a:r>
              <a:rPr lang="ar-SA" sz="2800" dirty="0" smtClean="0">
                <a:cs typeface="B Nazanin" panose="00000400000000000000" pitchFamily="2" charset="-78"/>
              </a:rPr>
              <a:t> </a:t>
            </a:r>
            <a:r>
              <a:rPr lang="ar-SA" sz="2800" dirty="0">
                <a:cs typeface="B Nazanin" panose="00000400000000000000" pitchFamily="2" charset="-78"/>
              </a:rPr>
              <a:t>نمایش واحد اندازه­گیری دما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(°F/°C)</a:t>
            </a:r>
          </a:p>
        </p:txBody>
      </p:sp>
      <p:sp>
        <p:nvSpPr>
          <p:cNvPr id="36" name="Content Placeholder 1"/>
          <p:cNvSpPr txBox="1">
            <a:spLocks/>
          </p:cNvSpPr>
          <p:nvPr/>
        </p:nvSpPr>
        <p:spPr>
          <a:xfrm>
            <a:off x="2502952" y="4276378"/>
            <a:ext cx="6449170" cy="591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11</a:t>
            </a:r>
            <a:r>
              <a:rPr lang="ar-SA" sz="2800" dirty="0" smtClean="0">
                <a:cs typeface="B Nazanin" panose="00000400000000000000" pitchFamily="2" charset="-78"/>
              </a:rPr>
              <a:t> نمایش </a:t>
            </a:r>
            <a:r>
              <a:rPr lang="fa-IR" sz="2800" dirty="0" err="1" smtClean="0">
                <a:cs typeface="B Nazanin" panose="00000400000000000000" pitchFamily="2" charset="-78"/>
              </a:rPr>
              <a:t>سنسور</a:t>
            </a:r>
            <a:r>
              <a:rPr lang="fa-IR" sz="2800" dirty="0" smtClean="0">
                <a:cs typeface="B Nazanin" panose="00000400000000000000" pitchFamily="2" charset="-78"/>
              </a:rPr>
              <a:t> فعال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3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8" grpId="0"/>
      <p:bldP spid="29" grpId="0"/>
      <p:bldP spid="30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2925" y="480889"/>
            <a:ext cx="8911687" cy="1280890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حالت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Sleep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-951729" y="34886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304800" y="3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78" y="1761779"/>
            <a:ext cx="9195793" cy="4966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3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-951729" y="34886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304800" y="3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956" y="806067"/>
            <a:ext cx="8911687" cy="128089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55" y="288472"/>
            <a:ext cx="9721979" cy="6321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542" y="1757768"/>
            <a:ext cx="6936571" cy="183796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62689" y="5499530"/>
            <a:ext cx="8915400" cy="739607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3200" dirty="0" smtClean="0">
                <a:cs typeface="B Titr" panose="00000700000000000000" pitchFamily="2" charset="-78"/>
              </a:rPr>
              <a:t>خواندن اطلاعات قبل از </a:t>
            </a:r>
            <a:r>
              <a:rPr lang="fa-IR" sz="3200" dirty="0" err="1" smtClean="0">
                <a:cs typeface="B Titr" panose="00000700000000000000" pitchFamily="2" charset="-78"/>
              </a:rPr>
              <a:t>فعالسازی</a:t>
            </a:r>
            <a:endParaRPr lang="en-US" sz="3200" dirty="0">
              <a:cs typeface="B Titr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540" y="1790818"/>
            <a:ext cx="6936573" cy="17566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4487" y="1757768"/>
            <a:ext cx="3062348" cy="17896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2894" y="1906100"/>
            <a:ext cx="2768874" cy="16413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302" y="2303620"/>
            <a:ext cx="2462466" cy="11376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3680" y="1757768"/>
            <a:ext cx="6135043" cy="17226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8956" y="1795350"/>
            <a:ext cx="6718937" cy="17792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4539" y="1768337"/>
            <a:ext cx="6748588" cy="17896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23349" y="1790818"/>
            <a:ext cx="6238139" cy="17126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8039" y="1792044"/>
            <a:ext cx="6411010" cy="17384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53495" y="1753694"/>
            <a:ext cx="6566212" cy="180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0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1948</TotalTime>
  <Words>766</Words>
  <Application>Microsoft Office PowerPoint</Application>
  <PresentationFormat>Custom</PresentationFormat>
  <Paragraphs>135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Wisp</vt:lpstr>
      <vt:lpstr>PowerPoint Presentation</vt:lpstr>
      <vt:lpstr>راهنمای کاربر    Fridge-tag 2 Fridge-tag 2 E   سنسور داخلی/ بیرونی</vt:lpstr>
      <vt:lpstr>PowerPoint Presentation</vt:lpstr>
      <vt:lpstr>PowerPoint Presentation</vt:lpstr>
      <vt:lpstr>PowerPoint Presentation</vt:lpstr>
      <vt:lpstr>PowerPoint Presentation</vt:lpstr>
      <vt:lpstr>توضیحات نمایشگر</vt:lpstr>
      <vt:lpstr>حالت Sleep</vt:lpstr>
      <vt:lpstr>PowerPoint Presentation</vt:lpstr>
      <vt:lpstr>فعالسازی دستگاه</vt:lpstr>
      <vt:lpstr>تنظیم فرمت تاریخ</vt:lpstr>
      <vt:lpstr>PowerPoint Presentation</vt:lpstr>
      <vt:lpstr>16 February 2018</vt:lpstr>
      <vt:lpstr>تنظیم ساعت 13:47</vt:lpstr>
      <vt:lpstr>PowerPoint Presentation</vt:lpstr>
      <vt:lpstr>جایگذاری Fridge-tag</vt:lpstr>
      <vt:lpstr>عملکرد LOC (فقط سنسور داخلی)</vt:lpstr>
      <vt:lpstr>پس از تکمیل فرآیندهای فوق، Fridge-tag تا 10 دقیقه دما را ثبت نخواهد کرد </vt:lpstr>
      <vt:lpstr>PowerPoint Presentation</vt:lpstr>
      <vt:lpstr>خطای اتصال (فقط سنسور بیرونی)</vt:lpstr>
      <vt:lpstr>خواندن و تغییر تنظیمات</vt:lpstr>
      <vt:lpstr>PowerPoint Presentation</vt:lpstr>
      <vt:lpstr>منوهای در دسترس</vt:lpstr>
      <vt:lpstr>تنظیمات آلارم</vt:lpstr>
      <vt:lpstr>تنظیمات آلارم</vt:lpstr>
      <vt:lpstr>PowerPoint Presentation</vt:lpstr>
      <vt:lpstr>تنظیم محدوده آلارم برای دماهای منفی پائین­تر از 0°C/0°F </vt:lpstr>
      <vt:lpstr>PowerPoint Presentation</vt:lpstr>
      <vt:lpstr>مواردی که در زمان اندازه­گیری روی صفحه نمایش نشان داده می­شوند </vt:lpstr>
      <vt:lpstr>تا 1 دقیقه بعد از فعالسازی یا اتصال سنسور خارجی </vt:lpstr>
      <vt:lpstr> نمایش OK – در زمان اندازه­گیری </vt:lpstr>
      <vt:lpstr> نمایش آلارم – در زمان اندازه­گیری </vt:lpstr>
      <vt:lpstr> رخداد آلارم</vt:lpstr>
      <vt:lpstr></vt:lpstr>
      <vt:lpstr> رخداد آلارم</vt:lpstr>
      <vt:lpstr></vt:lpstr>
      <vt:lpstr>آلارم: نمایش و تائید</vt:lpstr>
      <vt:lpstr>آلارم های تائید نشده</vt:lpstr>
      <vt:lpstr>°C8&lt; و h1&lt; یا  °C0/5-&gt; و h1</vt:lpstr>
      <vt:lpstr>تائید آلارم درخارج از محدوده دمایی تعریف شده برای آلارم</vt:lpstr>
      <vt:lpstr>مدت زمان تجمعی روزانه  بالاتر / پائین­تر از محدوده </vt:lpstr>
      <vt:lpstr>بازخوانی روز به روز مستقیماً از روی دستگاه ( تاریخچه 30 روزه)</vt:lpstr>
      <vt:lpstr>مثال آلارم پائین در زمان بازخوانی</vt:lpstr>
      <vt:lpstr>Alarm Super Jump</vt:lpstr>
      <vt:lpstr>استخراج اطلاعات از دستگاه Fridge-tag از طریق اتصال به کامپیوتر </vt:lpstr>
      <vt:lpstr>اتصال USB دستگاه Fridge-tag</vt:lpstr>
      <vt:lpstr>Safely Remove Hardware</vt:lpstr>
      <vt:lpstr>PowerPoint Presentation</vt:lpstr>
      <vt:lpstr>فرآیند تائید</vt:lpstr>
      <vt:lpstr>PowerPoint Presentation</vt:lpstr>
      <vt:lpstr>سپاس از توجه شما</vt:lpstr>
    </vt:vector>
  </TitlesOfParts>
  <Company>health.gov.ir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غريب نواز آقاي حسن</dc:creator>
  <cp:lastModifiedBy>atefeh pormosa</cp:lastModifiedBy>
  <cp:revision>226</cp:revision>
  <dcterms:created xsi:type="dcterms:W3CDTF">2019-01-12T06:37:54Z</dcterms:created>
  <dcterms:modified xsi:type="dcterms:W3CDTF">2022-05-11T05:54:13Z</dcterms:modified>
</cp:coreProperties>
</file>