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3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4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5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6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7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8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9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0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1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12.xml" ContentType="application/vnd.openxmlformats-officedocument.theme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theme/theme13.xml" ContentType="application/vnd.openxmlformats-officedocument.theme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5"/>
    <p:sldMasterId id="2147483720" r:id="rId6"/>
    <p:sldMasterId id="2147483732" r:id="rId7"/>
    <p:sldMasterId id="2147483756" r:id="rId8"/>
    <p:sldMasterId id="2147483780" r:id="rId9"/>
    <p:sldMasterId id="2147483792" r:id="rId10"/>
    <p:sldMasterId id="2147483804" r:id="rId11"/>
    <p:sldMasterId id="2147483816" r:id="rId12"/>
    <p:sldMasterId id="2147483828" r:id="rId13"/>
    <p:sldMasterId id="2147483847" r:id="rId14"/>
    <p:sldMasterId id="2147483866" r:id="rId15"/>
    <p:sldMasterId id="2147483885" r:id="rId16"/>
    <p:sldMasterId id="2147483904" r:id="rId17"/>
    <p:sldMasterId id="2147483980" r:id="rId18"/>
  </p:sldMasterIdLst>
  <p:notesMasterIdLst>
    <p:notesMasterId r:id="rId62"/>
  </p:notesMasterIdLst>
  <p:sldIdLst>
    <p:sldId id="395" r:id="rId19"/>
    <p:sldId id="381" r:id="rId20"/>
    <p:sldId id="392" r:id="rId21"/>
    <p:sldId id="260" r:id="rId22"/>
    <p:sldId id="306" r:id="rId23"/>
    <p:sldId id="330" r:id="rId24"/>
    <p:sldId id="382" r:id="rId25"/>
    <p:sldId id="344" r:id="rId26"/>
    <p:sldId id="383" r:id="rId27"/>
    <p:sldId id="385" r:id="rId28"/>
    <p:sldId id="335" r:id="rId29"/>
    <p:sldId id="336" r:id="rId30"/>
    <p:sldId id="337" r:id="rId31"/>
    <p:sldId id="340" r:id="rId32"/>
    <p:sldId id="339" r:id="rId33"/>
    <p:sldId id="338" r:id="rId34"/>
    <p:sldId id="341" r:id="rId35"/>
    <p:sldId id="342" r:id="rId36"/>
    <p:sldId id="346" r:id="rId37"/>
    <p:sldId id="347" r:id="rId38"/>
    <p:sldId id="348" r:id="rId39"/>
    <p:sldId id="380" r:id="rId40"/>
    <p:sldId id="350" r:id="rId41"/>
    <p:sldId id="351" r:id="rId42"/>
    <p:sldId id="387" r:id="rId43"/>
    <p:sldId id="353" r:id="rId44"/>
    <p:sldId id="388" r:id="rId45"/>
    <p:sldId id="393" r:id="rId46"/>
    <p:sldId id="356" r:id="rId47"/>
    <p:sldId id="357" r:id="rId48"/>
    <p:sldId id="379" r:id="rId49"/>
    <p:sldId id="359" r:id="rId50"/>
    <p:sldId id="360" r:id="rId51"/>
    <p:sldId id="389" r:id="rId52"/>
    <p:sldId id="390" r:id="rId53"/>
    <p:sldId id="363" r:id="rId54"/>
    <p:sldId id="364" r:id="rId55"/>
    <p:sldId id="365" r:id="rId56"/>
    <p:sldId id="394" r:id="rId57"/>
    <p:sldId id="367" r:id="rId58"/>
    <p:sldId id="368" r:id="rId59"/>
    <p:sldId id="369" r:id="rId60"/>
    <p:sldId id="370" r:id="rId61"/>
  </p:sldIdLst>
  <p:sldSz cx="11880850" cy="6840538"/>
  <p:notesSz cx="6858000" cy="9144000"/>
  <p:defaultTextStyle>
    <a:defPPr>
      <a:defRPr lang="fa-IR"/>
    </a:defPPr>
    <a:lvl1pPr marL="0" algn="r" defTabSz="912766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381" algn="r" defTabSz="912766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766" algn="r" defTabSz="912766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139" algn="r" defTabSz="912766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5520" algn="r" defTabSz="912766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1900" algn="r" defTabSz="912766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8273" algn="r" defTabSz="912766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4655" algn="r" defTabSz="912766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1032" algn="r" defTabSz="912766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742">
          <p15:clr>
            <a:srgbClr val="A4A3A4"/>
          </p15:clr>
        </p15:guide>
        <p15:guide id="3" orient="horz" pos="2155">
          <p15:clr>
            <a:srgbClr val="A4A3A4"/>
          </p15:clr>
        </p15:guide>
        <p15:guide id="4" pos="374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DCF"/>
    <a:srgbClr val="D7BBCC"/>
    <a:srgbClr val="F99C73"/>
    <a:srgbClr val="EE9C42"/>
    <a:srgbClr val="FBC1A7"/>
    <a:srgbClr val="F0B2ED"/>
    <a:srgbClr val="FBF1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>
        <p:scale>
          <a:sx n="65" d="100"/>
          <a:sy n="65" d="100"/>
        </p:scale>
        <p:origin x="-1560" y="-528"/>
      </p:cViewPr>
      <p:guideLst>
        <p:guide orient="horz" pos="2160"/>
        <p:guide orient="horz" pos="2155"/>
        <p:guide pos="3742"/>
        <p:guide pos="374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6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9.xml"/><Relationship Id="rId18" Type="http://schemas.openxmlformats.org/officeDocument/2006/relationships/slideMaster" Target="slideMasters/slideMaster14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2.xml"/><Relationship Id="rId20" Type="http://schemas.openxmlformats.org/officeDocument/2006/relationships/slide" Target="slides/slide2.xml"/><Relationship Id="rId29" Type="http://schemas.openxmlformats.org/officeDocument/2006/relationships/slide" Target="slides/slide11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Master" Target="slideMasters/slideMaster11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61" Type="http://schemas.openxmlformats.org/officeDocument/2006/relationships/slide" Target="slides/slide43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Master" Target="slideMasters/slideMaster10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4.xml"/><Relationship Id="rId51" Type="http://schemas.openxmlformats.org/officeDocument/2006/relationships/slide" Target="slides/slide33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8.xml"/><Relationship Id="rId17" Type="http://schemas.openxmlformats.org/officeDocument/2006/relationships/slideMaster" Target="slideMasters/slideMaster13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0999D3B9-3177-411B-971C-665853E92B03}" type="datetimeFigureOut">
              <a:rPr lang="fa-IR" smtClean="0"/>
              <a:t>02/01/1444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0850" y="685800"/>
            <a:ext cx="59563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A4DED31-522E-4A93-9E5A-7311B0F15A4C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42299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2766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381" algn="r" defTabSz="912766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766" algn="r" defTabSz="912766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139" algn="r" defTabSz="912766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5520" algn="r" defTabSz="912766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1900" algn="r" defTabSz="912766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8273" algn="r" defTabSz="912766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4655" algn="r" defTabSz="912766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1032" algn="r" defTabSz="912766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0850" y="685800"/>
            <a:ext cx="59563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D1397D-DBA4-4A21-AD4C-CA3578BD2FDC}" type="slidenum">
              <a:rPr lang="fa-IR" smtClean="0">
                <a:solidFill>
                  <a:prstClr val="black"/>
                </a:solidFill>
              </a:rPr>
              <a:pPr/>
              <a:t>10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607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0850" y="685800"/>
            <a:ext cx="59563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AA7CE42F-5EAF-4066-BECF-3CD667D1CB09}" type="slidenum">
              <a:rPr lang="en-US" altLang="en-US">
                <a:solidFill>
                  <a:prstClr val="black"/>
                </a:solidFill>
              </a:rPr>
              <a:pPr/>
              <a:t>17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662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DED31-522E-4A93-9E5A-7311B0F15A4C}" type="slidenum">
              <a:rPr lang="fa-IR" smtClean="0">
                <a:solidFill>
                  <a:prstClr val="black"/>
                </a:solidFill>
              </a:rPr>
              <a:pPr/>
              <a:t>28</a:t>
            </a:fld>
            <a:endParaRPr lang="fa-I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153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5125" y="1119517"/>
            <a:ext cx="8910638" cy="238152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125" y="3592867"/>
            <a:ext cx="8910638" cy="165154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381" indent="0" algn="ctr">
              <a:buNone/>
              <a:defRPr sz="2000"/>
            </a:lvl2pPr>
            <a:lvl3pPr marL="912766" indent="0" algn="ctr">
              <a:buNone/>
              <a:defRPr sz="1800"/>
            </a:lvl3pPr>
            <a:lvl4pPr marL="1369139" indent="0" algn="ctr">
              <a:buNone/>
              <a:defRPr sz="1600"/>
            </a:lvl4pPr>
            <a:lvl5pPr marL="1825520" indent="0" algn="ctr">
              <a:buNone/>
              <a:defRPr sz="1600"/>
            </a:lvl5pPr>
            <a:lvl6pPr marL="2281900" indent="0" algn="ctr">
              <a:buNone/>
              <a:defRPr sz="1600"/>
            </a:lvl6pPr>
            <a:lvl7pPr marL="2738273" indent="0" algn="ctr">
              <a:buNone/>
              <a:defRPr sz="1600"/>
            </a:lvl7pPr>
            <a:lvl8pPr marL="3194655" indent="0" algn="ctr">
              <a:buNone/>
              <a:defRPr sz="1600"/>
            </a:lvl8pPr>
            <a:lvl9pPr marL="3651032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38A22-6F8C-4776-97BC-3E328BE26B6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8A5BF-55B3-4B28-BB82-41B57BE311D6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927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38A22-6F8C-4776-97BC-3E328BE26B6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8A5BF-55B3-4B28-BB82-41B57BE311D6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6742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84" y="272391"/>
            <a:ext cx="3908717" cy="1159092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5120" y="272525"/>
            <a:ext cx="6641725" cy="58382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084" y="1431517"/>
            <a:ext cx="3908717" cy="4679119"/>
          </a:xfrm>
        </p:spPr>
        <p:txBody>
          <a:bodyPr/>
          <a:lstStyle>
            <a:lvl1pPr marL="0" indent="0">
              <a:buNone/>
              <a:defRPr sz="1400"/>
            </a:lvl1pPr>
            <a:lvl2pPr marL="456381" indent="0">
              <a:buNone/>
              <a:defRPr sz="1200"/>
            </a:lvl2pPr>
            <a:lvl3pPr marL="912766" indent="0">
              <a:buNone/>
              <a:defRPr sz="1000"/>
            </a:lvl3pPr>
            <a:lvl4pPr marL="1369139" indent="0">
              <a:buNone/>
              <a:defRPr sz="1000"/>
            </a:lvl4pPr>
            <a:lvl5pPr marL="1825520" indent="0">
              <a:buNone/>
              <a:defRPr sz="1000"/>
            </a:lvl5pPr>
            <a:lvl6pPr marL="2281900" indent="0">
              <a:buNone/>
              <a:defRPr sz="1000"/>
            </a:lvl6pPr>
            <a:lvl7pPr marL="2738273" indent="0">
              <a:buNone/>
              <a:defRPr sz="1000"/>
            </a:lvl7pPr>
            <a:lvl8pPr marL="3194655" indent="0">
              <a:buNone/>
              <a:defRPr sz="1000"/>
            </a:lvl8pPr>
            <a:lvl9pPr marL="3651032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46051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8731" y="4788460"/>
            <a:ext cx="7128510" cy="565295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8731" y="611317"/>
            <a:ext cx="7128510" cy="4104323"/>
          </a:xfrm>
        </p:spPr>
        <p:txBody>
          <a:bodyPr/>
          <a:lstStyle>
            <a:lvl1pPr marL="0" indent="0">
              <a:buNone/>
              <a:defRPr sz="3200"/>
            </a:lvl1pPr>
            <a:lvl2pPr marL="456381" indent="0">
              <a:buNone/>
              <a:defRPr sz="2800"/>
            </a:lvl2pPr>
            <a:lvl3pPr marL="912766" indent="0">
              <a:buNone/>
              <a:defRPr sz="2400"/>
            </a:lvl3pPr>
            <a:lvl4pPr marL="1369139" indent="0">
              <a:buNone/>
              <a:defRPr sz="2000"/>
            </a:lvl4pPr>
            <a:lvl5pPr marL="1825520" indent="0">
              <a:buNone/>
              <a:defRPr sz="2000"/>
            </a:lvl5pPr>
            <a:lvl6pPr marL="2281900" indent="0">
              <a:buNone/>
              <a:defRPr sz="2000"/>
            </a:lvl6pPr>
            <a:lvl7pPr marL="2738273" indent="0">
              <a:buNone/>
              <a:defRPr sz="2000"/>
            </a:lvl7pPr>
            <a:lvl8pPr marL="3194655" indent="0">
              <a:buNone/>
              <a:defRPr sz="2000"/>
            </a:lvl8pPr>
            <a:lvl9pPr marL="3651032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8731" y="5353723"/>
            <a:ext cx="7128510" cy="802813"/>
          </a:xfrm>
        </p:spPr>
        <p:txBody>
          <a:bodyPr/>
          <a:lstStyle>
            <a:lvl1pPr marL="0" indent="0">
              <a:buNone/>
              <a:defRPr sz="1400"/>
            </a:lvl1pPr>
            <a:lvl2pPr marL="456381" indent="0">
              <a:buNone/>
              <a:defRPr sz="1200"/>
            </a:lvl2pPr>
            <a:lvl3pPr marL="912766" indent="0">
              <a:buNone/>
              <a:defRPr sz="1000"/>
            </a:lvl3pPr>
            <a:lvl4pPr marL="1369139" indent="0">
              <a:buNone/>
              <a:defRPr sz="1000"/>
            </a:lvl4pPr>
            <a:lvl5pPr marL="1825520" indent="0">
              <a:buNone/>
              <a:defRPr sz="1000"/>
            </a:lvl5pPr>
            <a:lvl6pPr marL="2281900" indent="0">
              <a:buNone/>
              <a:defRPr sz="1000"/>
            </a:lvl6pPr>
            <a:lvl7pPr marL="2738273" indent="0">
              <a:buNone/>
              <a:defRPr sz="1000"/>
            </a:lvl7pPr>
            <a:lvl8pPr marL="3194655" indent="0">
              <a:buNone/>
              <a:defRPr sz="1000"/>
            </a:lvl8pPr>
            <a:lvl9pPr marL="3651032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60730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88488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3732" y="274108"/>
            <a:ext cx="2673191" cy="583662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070" y="274108"/>
            <a:ext cx="7821560" cy="583662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9510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132" y="2125155"/>
            <a:ext cx="10098723" cy="146628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2172" y="3876373"/>
            <a:ext cx="8316596" cy="174813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2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73642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76209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564" y="4395900"/>
            <a:ext cx="10098723" cy="1358607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564" y="2899377"/>
            <a:ext cx="10098723" cy="149636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38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7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1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5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2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6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0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75615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095" y="1596187"/>
            <a:ext cx="5247376" cy="45144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39519" y="1596187"/>
            <a:ext cx="5247376" cy="45144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2122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071" y="1531224"/>
            <a:ext cx="5249438" cy="63813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81" indent="0">
              <a:buNone/>
              <a:defRPr sz="2000" b="1"/>
            </a:lvl2pPr>
            <a:lvl3pPr marL="912766" indent="0">
              <a:buNone/>
              <a:defRPr sz="1800" b="1"/>
            </a:lvl3pPr>
            <a:lvl4pPr marL="1369139" indent="0">
              <a:buNone/>
              <a:defRPr sz="1600" b="1"/>
            </a:lvl4pPr>
            <a:lvl5pPr marL="1825520" indent="0">
              <a:buNone/>
              <a:defRPr sz="1600" b="1"/>
            </a:lvl5pPr>
            <a:lvl6pPr marL="2281900" indent="0">
              <a:buNone/>
              <a:defRPr sz="1600" b="1"/>
            </a:lvl6pPr>
            <a:lvl7pPr marL="2738273" indent="0">
              <a:buNone/>
              <a:defRPr sz="1600" b="1"/>
            </a:lvl7pPr>
            <a:lvl8pPr marL="3194655" indent="0">
              <a:buNone/>
              <a:defRPr sz="1600" b="1"/>
            </a:lvl8pPr>
            <a:lvl9pPr marL="36510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071" y="2169359"/>
            <a:ext cx="5249438" cy="39412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5384" y="1531224"/>
            <a:ext cx="5251500" cy="63813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81" indent="0">
              <a:buNone/>
              <a:defRPr sz="2000" b="1"/>
            </a:lvl2pPr>
            <a:lvl3pPr marL="912766" indent="0">
              <a:buNone/>
              <a:defRPr sz="1800" b="1"/>
            </a:lvl3pPr>
            <a:lvl4pPr marL="1369139" indent="0">
              <a:buNone/>
              <a:defRPr sz="1600" b="1"/>
            </a:lvl4pPr>
            <a:lvl5pPr marL="1825520" indent="0">
              <a:buNone/>
              <a:defRPr sz="1600" b="1"/>
            </a:lvl5pPr>
            <a:lvl6pPr marL="2281900" indent="0">
              <a:buNone/>
              <a:defRPr sz="1600" b="1"/>
            </a:lvl6pPr>
            <a:lvl7pPr marL="2738273" indent="0">
              <a:buNone/>
              <a:defRPr sz="1600" b="1"/>
            </a:lvl7pPr>
            <a:lvl8pPr marL="3194655" indent="0">
              <a:buNone/>
              <a:defRPr sz="1600" b="1"/>
            </a:lvl8pPr>
            <a:lvl9pPr marL="36510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5384" y="2169359"/>
            <a:ext cx="5251500" cy="39412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50180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828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2234" y="364260"/>
            <a:ext cx="2561808" cy="57970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6864" y="364260"/>
            <a:ext cx="7536913" cy="57970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38A22-6F8C-4776-97BC-3E328BE26B6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8A5BF-55B3-4B28-BB82-41B57BE311D6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86453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53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84" y="272391"/>
            <a:ext cx="3908717" cy="1159092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5120" y="272509"/>
            <a:ext cx="6641725" cy="58382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084" y="1431517"/>
            <a:ext cx="3908717" cy="4679119"/>
          </a:xfrm>
        </p:spPr>
        <p:txBody>
          <a:bodyPr/>
          <a:lstStyle>
            <a:lvl1pPr marL="0" indent="0">
              <a:buNone/>
              <a:defRPr sz="1400"/>
            </a:lvl1pPr>
            <a:lvl2pPr marL="456381" indent="0">
              <a:buNone/>
              <a:defRPr sz="1200"/>
            </a:lvl2pPr>
            <a:lvl3pPr marL="912766" indent="0">
              <a:buNone/>
              <a:defRPr sz="1000"/>
            </a:lvl3pPr>
            <a:lvl4pPr marL="1369139" indent="0">
              <a:buNone/>
              <a:defRPr sz="1000"/>
            </a:lvl4pPr>
            <a:lvl5pPr marL="1825520" indent="0">
              <a:buNone/>
              <a:defRPr sz="1000"/>
            </a:lvl5pPr>
            <a:lvl6pPr marL="2281900" indent="0">
              <a:buNone/>
              <a:defRPr sz="1000"/>
            </a:lvl6pPr>
            <a:lvl7pPr marL="2738273" indent="0">
              <a:buNone/>
              <a:defRPr sz="1000"/>
            </a:lvl7pPr>
            <a:lvl8pPr marL="3194655" indent="0">
              <a:buNone/>
              <a:defRPr sz="1000"/>
            </a:lvl8pPr>
            <a:lvl9pPr marL="3651032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70393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8731" y="4788460"/>
            <a:ext cx="7128510" cy="565295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8731" y="611317"/>
            <a:ext cx="7128510" cy="4104323"/>
          </a:xfrm>
        </p:spPr>
        <p:txBody>
          <a:bodyPr/>
          <a:lstStyle>
            <a:lvl1pPr marL="0" indent="0">
              <a:buNone/>
              <a:defRPr sz="3200"/>
            </a:lvl1pPr>
            <a:lvl2pPr marL="456381" indent="0">
              <a:buNone/>
              <a:defRPr sz="2800"/>
            </a:lvl2pPr>
            <a:lvl3pPr marL="912766" indent="0">
              <a:buNone/>
              <a:defRPr sz="2400"/>
            </a:lvl3pPr>
            <a:lvl4pPr marL="1369139" indent="0">
              <a:buNone/>
              <a:defRPr sz="2000"/>
            </a:lvl4pPr>
            <a:lvl5pPr marL="1825520" indent="0">
              <a:buNone/>
              <a:defRPr sz="2000"/>
            </a:lvl5pPr>
            <a:lvl6pPr marL="2281900" indent="0">
              <a:buNone/>
              <a:defRPr sz="2000"/>
            </a:lvl6pPr>
            <a:lvl7pPr marL="2738273" indent="0">
              <a:buNone/>
              <a:defRPr sz="2000"/>
            </a:lvl7pPr>
            <a:lvl8pPr marL="3194655" indent="0">
              <a:buNone/>
              <a:defRPr sz="2000"/>
            </a:lvl8pPr>
            <a:lvl9pPr marL="3651032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8731" y="5353723"/>
            <a:ext cx="7128510" cy="802813"/>
          </a:xfrm>
        </p:spPr>
        <p:txBody>
          <a:bodyPr/>
          <a:lstStyle>
            <a:lvl1pPr marL="0" indent="0">
              <a:buNone/>
              <a:defRPr sz="1400"/>
            </a:lvl1pPr>
            <a:lvl2pPr marL="456381" indent="0">
              <a:buNone/>
              <a:defRPr sz="1200"/>
            </a:lvl2pPr>
            <a:lvl3pPr marL="912766" indent="0">
              <a:buNone/>
              <a:defRPr sz="1000"/>
            </a:lvl3pPr>
            <a:lvl4pPr marL="1369139" indent="0">
              <a:buNone/>
              <a:defRPr sz="1000"/>
            </a:lvl4pPr>
            <a:lvl5pPr marL="1825520" indent="0">
              <a:buNone/>
              <a:defRPr sz="1000"/>
            </a:lvl5pPr>
            <a:lvl6pPr marL="2281900" indent="0">
              <a:buNone/>
              <a:defRPr sz="1000"/>
            </a:lvl6pPr>
            <a:lvl7pPr marL="2738273" indent="0">
              <a:buNone/>
              <a:defRPr sz="1000"/>
            </a:lvl7pPr>
            <a:lvl8pPr marL="3194655" indent="0">
              <a:buNone/>
              <a:defRPr sz="1000"/>
            </a:lvl8pPr>
            <a:lvl9pPr marL="3651032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3939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10288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3732" y="274093"/>
            <a:ext cx="2673191" cy="583662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070" y="274093"/>
            <a:ext cx="7821560" cy="583662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16643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132" y="2125146"/>
            <a:ext cx="10098723" cy="146628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2172" y="3876373"/>
            <a:ext cx="8316596" cy="174813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2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4096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90344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560" y="4395887"/>
            <a:ext cx="10098723" cy="1358607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560" y="2899377"/>
            <a:ext cx="10098723" cy="149636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38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7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1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5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2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6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0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98683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095" y="1596187"/>
            <a:ext cx="5247376" cy="45144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39519" y="1596187"/>
            <a:ext cx="5247376" cy="45144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44313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071" y="1531224"/>
            <a:ext cx="5249438" cy="63813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81" indent="0">
              <a:buNone/>
              <a:defRPr sz="2000" b="1"/>
            </a:lvl2pPr>
            <a:lvl3pPr marL="912766" indent="0">
              <a:buNone/>
              <a:defRPr sz="1800" b="1"/>
            </a:lvl3pPr>
            <a:lvl4pPr marL="1369139" indent="0">
              <a:buNone/>
              <a:defRPr sz="1600" b="1"/>
            </a:lvl4pPr>
            <a:lvl5pPr marL="1825520" indent="0">
              <a:buNone/>
              <a:defRPr sz="1600" b="1"/>
            </a:lvl5pPr>
            <a:lvl6pPr marL="2281900" indent="0">
              <a:buNone/>
              <a:defRPr sz="1600" b="1"/>
            </a:lvl6pPr>
            <a:lvl7pPr marL="2738273" indent="0">
              <a:buNone/>
              <a:defRPr sz="1600" b="1"/>
            </a:lvl7pPr>
            <a:lvl8pPr marL="3194655" indent="0">
              <a:buNone/>
              <a:defRPr sz="1600" b="1"/>
            </a:lvl8pPr>
            <a:lvl9pPr marL="36510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071" y="2169359"/>
            <a:ext cx="5249438" cy="39412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5384" y="1531224"/>
            <a:ext cx="5251500" cy="63813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81" indent="0">
              <a:buNone/>
              <a:defRPr sz="2000" b="1"/>
            </a:lvl2pPr>
            <a:lvl3pPr marL="912766" indent="0">
              <a:buNone/>
              <a:defRPr sz="1800" b="1"/>
            </a:lvl3pPr>
            <a:lvl4pPr marL="1369139" indent="0">
              <a:buNone/>
              <a:defRPr sz="1600" b="1"/>
            </a:lvl4pPr>
            <a:lvl5pPr marL="1825520" indent="0">
              <a:buNone/>
              <a:defRPr sz="1600" b="1"/>
            </a:lvl5pPr>
            <a:lvl6pPr marL="2281900" indent="0">
              <a:buNone/>
              <a:defRPr sz="1600" b="1"/>
            </a:lvl6pPr>
            <a:lvl7pPr marL="2738273" indent="0">
              <a:buNone/>
              <a:defRPr sz="1600" b="1"/>
            </a:lvl7pPr>
            <a:lvl8pPr marL="3194655" indent="0">
              <a:buNone/>
              <a:defRPr sz="1600" b="1"/>
            </a:lvl8pPr>
            <a:lvl9pPr marL="36510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5384" y="2169359"/>
            <a:ext cx="5251500" cy="39412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6819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9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9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683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63800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11844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84" y="272391"/>
            <a:ext cx="3908717" cy="1159092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5120" y="272500"/>
            <a:ext cx="6641725" cy="58382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084" y="1431517"/>
            <a:ext cx="3908717" cy="4679119"/>
          </a:xfrm>
        </p:spPr>
        <p:txBody>
          <a:bodyPr/>
          <a:lstStyle>
            <a:lvl1pPr marL="0" indent="0">
              <a:buNone/>
              <a:defRPr sz="1400"/>
            </a:lvl1pPr>
            <a:lvl2pPr marL="456381" indent="0">
              <a:buNone/>
              <a:defRPr sz="1200"/>
            </a:lvl2pPr>
            <a:lvl3pPr marL="912766" indent="0">
              <a:buNone/>
              <a:defRPr sz="1000"/>
            </a:lvl3pPr>
            <a:lvl4pPr marL="1369139" indent="0">
              <a:buNone/>
              <a:defRPr sz="1000"/>
            </a:lvl4pPr>
            <a:lvl5pPr marL="1825520" indent="0">
              <a:buNone/>
              <a:defRPr sz="1000"/>
            </a:lvl5pPr>
            <a:lvl6pPr marL="2281900" indent="0">
              <a:buNone/>
              <a:defRPr sz="1000"/>
            </a:lvl6pPr>
            <a:lvl7pPr marL="2738273" indent="0">
              <a:buNone/>
              <a:defRPr sz="1000"/>
            </a:lvl7pPr>
            <a:lvl8pPr marL="3194655" indent="0">
              <a:buNone/>
              <a:defRPr sz="1000"/>
            </a:lvl8pPr>
            <a:lvl9pPr marL="3651032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09763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8731" y="4788460"/>
            <a:ext cx="7128510" cy="565295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8731" y="611317"/>
            <a:ext cx="7128510" cy="4104323"/>
          </a:xfrm>
        </p:spPr>
        <p:txBody>
          <a:bodyPr/>
          <a:lstStyle>
            <a:lvl1pPr marL="0" indent="0">
              <a:buNone/>
              <a:defRPr sz="3200"/>
            </a:lvl1pPr>
            <a:lvl2pPr marL="456381" indent="0">
              <a:buNone/>
              <a:defRPr sz="2800"/>
            </a:lvl2pPr>
            <a:lvl3pPr marL="912766" indent="0">
              <a:buNone/>
              <a:defRPr sz="2400"/>
            </a:lvl3pPr>
            <a:lvl4pPr marL="1369139" indent="0">
              <a:buNone/>
              <a:defRPr sz="2000"/>
            </a:lvl4pPr>
            <a:lvl5pPr marL="1825520" indent="0">
              <a:buNone/>
              <a:defRPr sz="2000"/>
            </a:lvl5pPr>
            <a:lvl6pPr marL="2281900" indent="0">
              <a:buNone/>
              <a:defRPr sz="2000"/>
            </a:lvl6pPr>
            <a:lvl7pPr marL="2738273" indent="0">
              <a:buNone/>
              <a:defRPr sz="2000"/>
            </a:lvl7pPr>
            <a:lvl8pPr marL="3194655" indent="0">
              <a:buNone/>
              <a:defRPr sz="2000"/>
            </a:lvl8pPr>
            <a:lvl9pPr marL="3651032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8731" y="5353723"/>
            <a:ext cx="7128510" cy="802813"/>
          </a:xfrm>
        </p:spPr>
        <p:txBody>
          <a:bodyPr/>
          <a:lstStyle>
            <a:lvl1pPr marL="0" indent="0">
              <a:buNone/>
              <a:defRPr sz="1400"/>
            </a:lvl1pPr>
            <a:lvl2pPr marL="456381" indent="0">
              <a:buNone/>
              <a:defRPr sz="1200"/>
            </a:lvl2pPr>
            <a:lvl3pPr marL="912766" indent="0">
              <a:buNone/>
              <a:defRPr sz="1000"/>
            </a:lvl3pPr>
            <a:lvl4pPr marL="1369139" indent="0">
              <a:buNone/>
              <a:defRPr sz="1000"/>
            </a:lvl4pPr>
            <a:lvl5pPr marL="1825520" indent="0">
              <a:buNone/>
              <a:defRPr sz="1000"/>
            </a:lvl5pPr>
            <a:lvl6pPr marL="2281900" indent="0">
              <a:buNone/>
              <a:defRPr sz="1000"/>
            </a:lvl6pPr>
            <a:lvl7pPr marL="2738273" indent="0">
              <a:buNone/>
              <a:defRPr sz="1000"/>
            </a:lvl7pPr>
            <a:lvl8pPr marL="3194655" indent="0">
              <a:buNone/>
              <a:defRPr sz="1000"/>
            </a:lvl8pPr>
            <a:lvl9pPr marL="3651032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54111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45364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3732" y="274083"/>
            <a:ext cx="2673191" cy="583662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070" y="274083"/>
            <a:ext cx="7821560" cy="583662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47308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106" y="2125104"/>
            <a:ext cx="10098723" cy="146628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2172" y="3876373"/>
            <a:ext cx="8316596" cy="174813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2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27705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84991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535" y="4395847"/>
            <a:ext cx="10098723" cy="1358607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535" y="2899377"/>
            <a:ext cx="10098723" cy="149636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38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7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1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5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2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6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0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52827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072" y="1596187"/>
            <a:ext cx="5247376" cy="45144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39519" y="1596187"/>
            <a:ext cx="5247376" cy="45144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9297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9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9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061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071" y="1531224"/>
            <a:ext cx="5249438" cy="63813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81" indent="0">
              <a:buNone/>
              <a:defRPr sz="2000" b="1"/>
            </a:lvl2pPr>
            <a:lvl3pPr marL="912766" indent="0">
              <a:buNone/>
              <a:defRPr sz="1800" b="1"/>
            </a:lvl3pPr>
            <a:lvl4pPr marL="1369139" indent="0">
              <a:buNone/>
              <a:defRPr sz="1600" b="1"/>
            </a:lvl4pPr>
            <a:lvl5pPr marL="1825520" indent="0">
              <a:buNone/>
              <a:defRPr sz="1600" b="1"/>
            </a:lvl5pPr>
            <a:lvl6pPr marL="2281900" indent="0">
              <a:buNone/>
              <a:defRPr sz="1600" b="1"/>
            </a:lvl6pPr>
            <a:lvl7pPr marL="2738273" indent="0">
              <a:buNone/>
              <a:defRPr sz="1600" b="1"/>
            </a:lvl7pPr>
            <a:lvl8pPr marL="3194655" indent="0">
              <a:buNone/>
              <a:defRPr sz="1600" b="1"/>
            </a:lvl8pPr>
            <a:lvl9pPr marL="36510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071" y="2169359"/>
            <a:ext cx="5249438" cy="39412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5380" y="1531224"/>
            <a:ext cx="5251500" cy="63813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81" indent="0">
              <a:buNone/>
              <a:defRPr sz="2000" b="1"/>
            </a:lvl2pPr>
            <a:lvl3pPr marL="912766" indent="0">
              <a:buNone/>
              <a:defRPr sz="1800" b="1"/>
            </a:lvl3pPr>
            <a:lvl4pPr marL="1369139" indent="0">
              <a:buNone/>
              <a:defRPr sz="1600" b="1"/>
            </a:lvl4pPr>
            <a:lvl5pPr marL="1825520" indent="0">
              <a:buNone/>
              <a:defRPr sz="1600" b="1"/>
            </a:lvl5pPr>
            <a:lvl6pPr marL="2281900" indent="0">
              <a:buNone/>
              <a:defRPr sz="1600" b="1"/>
            </a:lvl6pPr>
            <a:lvl7pPr marL="2738273" indent="0">
              <a:buNone/>
              <a:defRPr sz="1600" b="1"/>
            </a:lvl7pPr>
            <a:lvl8pPr marL="3194655" indent="0">
              <a:buNone/>
              <a:defRPr sz="1600" b="1"/>
            </a:lvl8pPr>
            <a:lvl9pPr marL="36510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5380" y="2169359"/>
            <a:ext cx="5251500" cy="39412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88675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8133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43467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84" y="272391"/>
            <a:ext cx="3908717" cy="1159092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5118" y="272458"/>
            <a:ext cx="6641725" cy="58382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084" y="1431517"/>
            <a:ext cx="3908717" cy="4679119"/>
          </a:xfrm>
        </p:spPr>
        <p:txBody>
          <a:bodyPr/>
          <a:lstStyle>
            <a:lvl1pPr marL="0" indent="0">
              <a:buNone/>
              <a:defRPr sz="1400"/>
            </a:lvl1pPr>
            <a:lvl2pPr marL="456381" indent="0">
              <a:buNone/>
              <a:defRPr sz="1200"/>
            </a:lvl2pPr>
            <a:lvl3pPr marL="912766" indent="0">
              <a:buNone/>
              <a:defRPr sz="1000"/>
            </a:lvl3pPr>
            <a:lvl4pPr marL="1369139" indent="0">
              <a:buNone/>
              <a:defRPr sz="1000"/>
            </a:lvl4pPr>
            <a:lvl5pPr marL="1825520" indent="0">
              <a:buNone/>
              <a:defRPr sz="1000"/>
            </a:lvl5pPr>
            <a:lvl6pPr marL="2281900" indent="0">
              <a:buNone/>
              <a:defRPr sz="1000"/>
            </a:lvl6pPr>
            <a:lvl7pPr marL="2738273" indent="0">
              <a:buNone/>
              <a:defRPr sz="1000"/>
            </a:lvl7pPr>
            <a:lvl8pPr marL="3194655" indent="0">
              <a:buNone/>
              <a:defRPr sz="1000"/>
            </a:lvl8pPr>
            <a:lvl9pPr marL="3651032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06734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8731" y="4788460"/>
            <a:ext cx="7128510" cy="565295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8731" y="611317"/>
            <a:ext cx="7128510" cy="4104323"/>
          </a:xfrm>
        </p:spPr>
        <p:txBody>
          <a:bodyPr/>
          <a:lstStyle>
            <a:lvl1pPr marL="0" indent="0">
              <a:buNone/>
              <a:defRPr sz="3200"/>
            </a:lvl1pPr>
            <a:lvl2pPr marL="456381" indent="0">
              <a:buNone/>
              <a:defRPr sz="2800"/>
            </a:lvl2pPr>
            <a:lvl3pPr marL="912766" indent="0">
              <a:buNone/>
              <a:defRPr sz="2400"/>
            </a:lvl3pPr>
            <a:lvl4pPr marL="1369139" indent="0">
              <a:buNone/>
              <a:defRPr sz="2000"/>
            </a:lvl4pPr>
            <a:lvl5pPr marL="1825520" indent="0">
              <a:buNone/>
              <a:defRPr sz="2000"/>
            </a:lvl5pPr>
            <a:lvl6pPr marL="2281900" indent="0">
              <a:buNone/>
              <a:defRPr sz="2000"/>
            </a:lvl6pPr>
            <a:lvl7pPr marL="2738273" indent="0">
              <a:buNone/>
              <a:defRPr sz="2000"/>
            </a:lvl7pPr>
            <a:lvl8pPr marL="3194655" indent="0">
              <a:buNone/>
              <a:defRPr sz="2000"/>
            </a:lvl8pPr>
            <a:lvl9pPr marL="3651032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8731" y="5353723"/>
            <a:ext cx="7128510" cy="802813"/>
          </a:xfrm>
        </p:spPr>
        <p:txBody>
          <a:bodyPr/>
          <a:lstStyle>
            <a:lvl1pPr marL="0" indent="0">
              <a:buNone/>
              <a:defRPr sz="1400"/>
            </a:lvl1pPr>
            <a:lvl2pPr marL="456381" indent="0">
              <a:buNone/>
              <a:defRPr sz="1200"/>
            </a:lvl2pPr>
            <a:lvl3pPr marL="912766" indent="0">
              <a:buNone/>
              <a:defRPr sz="1000"/>
            </a:lvl3pPr>
            <a:lvl4pPr marL="1369139" indent="0">
              <a:buNone/>
              <a:defRPr sz="1000"/>
            </a:lvl4pPr>
            <a:lvl5pPr marL="1825520" indent="0">
              <a:buNone/>
              <a:defRPr sz="1000"/>
            </a:lvl5pPr>
            <a:lvl6pPr marL="2281900" indent="0">
              <a:buNone/>
              <a:defRPr sz="1000"/>
            </a:lvl6pPr>
            <a:lvl7pPr marL="2738273" indent="0">
              <a:buNone/>
              <a:defRPr sz="1000"/>
            </a:lvl7pPr>
            <a:lvl8pPr marL="3194655" indent="0">
              <a:buNone/>
              <a:defRPr sz="1000"/>
            </a:lvl8pPr>
            <a:lvl9pPr marL="3651032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429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6199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3732" y="274042"/>
            <a:ext cx="2673191" cy="583662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070" y="274042"/>
            <a:ext cx="7821560" cy="583662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19594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106" y="2125054"/>
            <a:ext cx="10098723" cy="14662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2172" y="3876373"/>
            <a:ext cx="8316596" cy="174813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2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23D38-46CA-4100-A62F-891638127ACE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5C728-B358-499A-9C3B-26BFD8C23A5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54584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23D38-46CA-4100-A62F-891638127ACE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5C728-B358-499A-9C3B-26BFD8C23A5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50301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535" y="4395800"/>
            <a:ext cx="10098723" cy="1358607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535" y="2899377"/>
            <a:ext cx="10098723" cy="149636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38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7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1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5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2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6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0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23D38-46CA-4100-A62F-891638127ACE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5C728-B358-499A-9C3B-26BFD8C23A5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8295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9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9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214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2164" y="1596187"/>
            <a:ext cx="7029503" cy="45144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19658" y="1596187"/>
            <a:ext cx="7029503" cy="45144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23D38-46CA-4100-A62F-891638127ACE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5C728-B358-499A-9C3B-26BFD8C23A5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64312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61" y="273940"/>
            <a:ext cx="10692766" cy="114009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050" y="1531224"/>
            <a:ext cx="5249439" cy="63813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81" indent="0">
              <a:buNone/>
              <a:defRPr sz="2000" b="1"/>
            </a:lvl2pPr>
            <a:lvl3pPr marL="912766" indent="0">
              <a:buNone/>
              <a:defRPr sz="1800" b="1"/>
            </a:lvl3pPr>
            <a:lvl4pPr marL="1369139" indent="0">
              <a:buNone/>
              <a:defRPr sz="1600" b="1"/>
            </a:lvl4pPr>
            <a:lvl5pPr marL="1825520" indent="0">
              <a:buNone/>
              <a:defRPr sz="1600" b="1"/>
            </a:lvl5pPr>
            <a:lvl6pPr marL="2281900" indent="0">
              <a:buNone/>
              <a:defRPr sz="1600" b="1"/>
            </a:lvl6pPr>
            <a:lvl7pPr marL="2738273" indent="0">
              <a:buNone/>
              <a:defRPr sz="1600" b="1"/>
            </a:lvl7pPr>
            <a:lvl8pPr marL="3194655" indent="0">
              <a:buNone/>
              <a:defRPr sz="1600" b="1"/>
            </a:lvl8pPr>
            <a:lvl9pPr marL="365103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050" y="2169359"/>
            <a:ext cx="5249439" cy="39412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5386" y="1531224"/>
            <a:ext cx="5251501" cy="63813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81" indent="0">
              <a:buNone/>
              <a:defRPr sz="2000" b="1"/>
            </a:lvl2pPr>
            <a:lvl3pPr marL="912766" indent="0">
              <a:buNone/>
              <a:defRPr sz="1800" b="1"/>
            </a:lvl3pPr>
            <a:lvl4pPr marL="1369139" indent="0">
              <a:buNone/>
              <a:defRPr sz="1600" b="1"/>
            </a:lvl4pPr>
            <a:lvl5pPr marL="1825520" indent="0">
              <a:buNone/>
              <a:defRPr sz="1600" b="1"/>
            </a:lvl5pPr>
            <a:lvl6pPr marL="2281900" indent="0">
              <a:buNone/>
              <a:defRPr sz="1600" b="1"/>
            </a:lvl6pPr>
            <a:lvl7pPr marL="2738273" indent="0">
              <a:buNone/>
              <a:defRPr sz="1600" b="1"/>
            </a:lvl7pPr>
            <a:lvl8pPr marL="3194655" indent="0">
              <a:buNone/>
              <a:defRPr sz="1600" b="1"/>
            </a:lvl8pPr>
            <a:lvl9pPr marL="365103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5386" y="2169359"/>
            <a:ext cx="5251501" cy="39412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23D38-46CA-4100-A62F-891638127ACE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5C728-B358-499A-9C3B-26BFD8C23A5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24118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23D38-46CA-4100-A62F-891638127ACE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5C728-B358-499A-9C3B-26BFD8C23A5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37669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23D38-46CA-4100-A62F-891638127ACE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5C728-B358-499A-9C3B-26BFD8C23A5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71471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84" y="272391"/>
            <a:ext cx="3908717" cy="1159092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5118" y="272363"/>
            <a:ext cx="6641725" cy="58382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084" y="1431517"/>
            <a:ext cx="3908717" cy="4679119"/>
          </a:xfrm>
        </p:spPr>
        <p:txBody>
          <a:bodyPr/>
          <a:lstStyle>
            <a:lvl1pPr marL="0" indent="0">
              <a:buNone/>
              <a:defRPr sz="1400"/>
            </a:lvl1pPr>
            <a:lvl2pPr marL="456381" indent="0">
              <a:buNone/>
              <a:defRPr sz="1200"/>
            </a:lvl2pPr>
            <a:lvl3pPr marL="912766" indent="0">
              <a:buNone/>
              <a:defRPr sz="1000"/>
            </a:lvl3pPr>
            <a:lvl4pPr marL="1369139" indent="0">
              <a:buNone/>
              <a:defRPr sz="1000"/>
            </a:lvl4pPr>
            <a:lvl5pPr marL="1825520" indent="0">
              <a:buNone/>
              <a:defRPr sz="1000"/>
            </a:lvl5pPr>
            <a:lvl6pPr marL="2281900" indent="0">
              <a:buNone/>
              <a:defRPr sz="1000"/>
            </a:lvl6pPr>
            <a:lvl7pPr marL="2738273" indent="0">
              <a:buNone/>
              <a:defRPr sz="1000"/>
            </a:lvl7pPr>
            <a:lvl8pPr marL="3194655" indent="0">
              <a:buNone/>
              <a:defRPr sz="1000"/>
            </a:lvl8pPr>
            <a:lvl9pPr marL="365103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23D38-46CA-4100-A62F-891638127ACE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5C728-B358-499A-9C3B-26BFD8C23A5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29348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8731" y="4788460"/>
            <a:ext cx="7128510" cy="565295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8731" y="611317"/>
            <a:ext cx="7128510" cy="4104323"/>
          </a:xfrm>
        </p:spPr>
        <p:txBody>
          <a:bodyPr/>
          <a:lstStyle>
            <a:lvl1pPr marL="0" indent="0">
              <a:buNone/>
              <a:defRPr sz="3200"/>
            </a:lvl1pPr>
            <a:lvl2pPr marL="456381" indent="0">
              <a:buNone/>
              <a:defRPr sz="2800"/>
            </a:lvl2pPr>
            <a:lvl3pPr marL="912766" indent="0">
              <a:buNone/>
              <a:defRPr sz="2400"/>
            </a:lvl3pPr>
            <a:lvl4pPr marL="1369139" indent="0">
              <a:buNone/>
              <a:defRPr sz="2000"/>
            </a:lvl4pPr>
            <a:lvl5pPr marL="1825520" indent="0">
              <a:buNone/>
              <a:defRPr sz="2000"/>
            </a:lvl5pPr>
            <a:lvl6pPr marL="2281900" indent="0">
              <a:buNone/>
              <a:defRPr sz="2000"/>
            </a:lvl6pPr>
            <a:lvl7pPr marL="2738273" indent="0">
              <a:buNone/>
              <a:defRPr sz="2000"/>
            </a:lvl7pPr>
            <a:lvl8pPr marL="3194655" indent="0">
              <a:buNone/>
              <a:defRPr sz="2000"/>
            </a:lvl8pPr>
            <a:lvl9pPr marL="3651032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8731" y="5353723"/>
            <a:ext cx="7128510" cy="802813"/>
          </a:xfrm>
        </p:spPr>
        <p:txBody>
          <a:bodyPr/>
          <a:lstStyle>
            <a:lvl1pPr marL="0" indent="0">
              <a:buNone/>
              <a:defRPr sz="1400"/>
            </a:lvl1pPr>
            <a:lvl2pPr marL="456381" indent="0">
              <a:buNone/>
              <a:defRPr sz="1200"/>
            </a:lvl2pPr>
            <a:lvl3pPr marL="912766" indent="0">
              <a:buNone/>
              <a:defRPr sz="1000"/>
            </a:lvl3pPr>
            <a:lvl4pPr marL="1369139" indent="0">
              <a:buNone/>
              <a:defRPr sz="1000"/>
            </a:lvl4pPr>
            <a:lvl5pPr marL="1825520" indent="0">
              <a:buNone/>
              <a:defRPr sz="1000"/>
            </a:lvl5pPr>
            <a:lvl6pPr marL="2281900" indent="0">
              <a:buNone/>
              <a:defRPr sz="1000"/>
            </a:lvl6pPr>
            <a:lvl7pPr marL="2738273" indent="0">
              <a:buNone/>
              <a:defRPr sz="1000"/>
            </a:lvl7pPr>
            <a:lvl8pPr marL="3194655" indent="0">
              <a:buNone/>
              <a:defRPr sz="1000"/>
            </a:lvl8pPr>
            <a:lvl9pPr marL="365103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23D38-46CA-4100-A62F-891638127ACE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5C728-B358-499A-9C3B-26BFD8C23A5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7114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23D38-46CA-4100-A62F-891638127ACE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5C728-B358-499A-9C3B-26BFD8C23A5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84933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484823" y="273946"/>
            <a:ext cx="3564256" cy="58366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92089" y="273946"/>
            <a:ext cx="10494751" cy="58366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23D38-46CA-4100-A62F-891638127ACE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5C728-B358-499A-9C3B-26BFD8C23A5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79372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087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087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543467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087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087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11848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9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9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45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087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087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569046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087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087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965280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087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087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603690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087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087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452661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087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087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867070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106" y="2125046"/>
            <a:ext cx="10098723" cy="14662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2172" y="3876373"/>
            <a:ext cx="8316596" cy="174813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2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23D38-46CA-4100-A62F-891638127ACE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5C728-B358-499A-9C3B-26BFD8C23A5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96067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23D38-46CA-4100-A62F-891638127ACE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5C728-B358-499A-9C3B-26BFD8C23A5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60388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535" y="4395789"/>
            <a:ext cx="10098723" cy="1358607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535" y="2899367"/>
            <a:ext cx="10098723" cy="149636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38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7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1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5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2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6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0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23D38-46CA-4100-A62F-891638127ACE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5C728-B358-499A-9C3B-26BFD8C23A5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98618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2136" y="1596169"/>
            <a:ext cx="7029503" cy="45144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19625" y="1596169"/>
            <a:ext cx="7029503" cy="45144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23D38-46CA-4100-A62F-891638127ACE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5C728-B358-499A-9C3B-26BFD8C23A5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47440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61" y="273940"/>
            <a:ext cx="10692766" cy="114009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050" y="1531224"/>
            <a:ext cx="5249439" cy="63813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81" indent="0">
              <a:buNone/>
              <a:defRPr sz="2000" b="1"/>
            </a:lvl2pPr>
            <a:lvl3pPr marL="912766" indent="0">
              <a:buNone/>
              <a:defRPr sz="1800" b="1"/>
            </a:lvl3pPr>
            <a:lvl4pPr marL="1369139" indent="0">
              <a:buNone/>
              <a:defRPr sz="1600" b="1"/>
            </a:lvl4pPr>
            <a:lvl5pPr marL="1825520" indent="0">
              <a:buNone/>
              <a:defRPr sz="1600" b="1"/>
            </a:lvl5pPr>
            <a:lvl6pPr marL="2281900" indent="0">
              <a:buNone/>
              <a:defRPr sz="1600" b="1"/>
            </a:lvl6pPr>
            <a:lvl7pPr marL="2738273" indent="0">
              <a:buNone/>
              <a:defRPr sz="1600" b="1"/>
            </a:lvl7pPr>
            <a:lvl8pPr marL="3194655" indent="0">
              <a:buNone/>
              <a:defRPr sz="1600" b="1"/>
            </a:lvl8pPr>
            <a:lvl9pPr marL="365103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050" y="2169359"/>
            <a:ext cx="5249439" cy="39412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5373" y="1531224"/>
            <a:ext cx="5251501" cy="63813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81" indent="0">
              <a:buNone/>
              <a:defRPr sz="2000" b="1"/>
            </a:lvl2pPr>
            <a:lvl3pPr marL="912766" indent="0">
              <a:buNone/>
              <a:defRPr sz="1800" b="1"/>
            </a:lvl3pPr>
            <a:lvl4pPr marL="1369139" indent="0">
              <a:buNone/>
              <a:defRPr sz="1600" b="1"/>
            </a:lvl4pPr>
            <a:lvl5pPr marL="1825520" indent="0">
              <a:buNone/>
              <a:defRPr sz="1600" b="1"/>
            </a:lvl5pPr>
            <a:lvl6pPr marL="2281900" indent="0">
              <a:buNone/>
              <a:defRPr sz="1600" b="1"/>
            </a:lvl6pPr>
            <a:lvl7pPr marL="2738273" indent="0">
              <a:buNone/>
              <a:defRPr sz="1600" b="1"/>
            </a:lvl7pPr>
            <a:lvl8pPr marL="3194655" indent="0">
              <a:buNone/>
              <a:defRPr sz="1600" b="1"/>
            </a:lvl8pPr>
            <a:lvl9pPr marL="365103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5373" y="2169359"/>
            <a:ext cx="5251501" cy="39412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23D38-46CA-4100-A62F-891638127ACE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5C728-B358-499A-9C3B-26BFD8C23A5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0386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9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9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143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23D38-46CA-4100-A62F-891638127ACE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5C728-B358-499A-9C3B-26BFD8C23A5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74620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23D38-46CA-4100-A62F-891638127ACE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5C728-B358-499A-9C3B-26BFD8C23A5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58708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84" y="272380"/>
            <a:ext cx="3908717" cy="1159092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5118" y="272363"/>
            <a:ext cx="6641725" cy="58382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084" y="1431503"/>
            <a:ext cx="3908717" cy="4679119"/>
          </a:xfrm>
        </p:spPr>
        <p:txBody>
          <a:bodyPr/>
          <a:lstStyle>
            <a:lvl1pPr marL="0" indent="0">
              <a:buNone/>
              <a:defRPr sz="1400"/>
            </a:lvl1pPr>
            <a:lvl2pPr marL="456381" indent="0">
              <a:buNone/>
              <a:defRPr sz="1200"/>
            </a:lvl2pPr>
            <a:lvl3pPr marL="912766" indent="0">
              <a:buNone/>
              <a:defRPr sz="1000"/>
            </a:lvl3pPr>
            <a:lvl4pPr marL="1369139" indent="0">
              <a:buNone/>
              <a:defRPr sz="1000"/>
            </a:lvl4pPr>
            <a:lvl5pPr marL="1825520" indent="0">
              <a:buNone/>
              <a:defRPr sz="1000"/>
            </a:lvl5pPr>
            <a:lvl6pPr marL="2281900" indent="0">
              <a:buNone/>
              <a:defRPr sz="1000"/>
            </a:lvl6pPr>
            <a:lvl7pPr marL="2738273" indent="0">
              <a:buNone/>
              <a:defRPr sz="1000"/>
            </a:lvl7pPr>
            <a:lvl8pPr marL="3194655" indent="0">
              <a:buNone/>
              <a:defRPr sz="1000"/>
            </a:lvl8pPr>
            <a:lvl9pPr marL="365103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23D38-46CA-4100-A62F-891638127ACE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5C728-B358-499A-9C3B-26BFD8C23A5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40539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8731" y="4788460"/>
            <a:ext cx="7128510" cy="565295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8731" y="611304"/>
            <a:ext cx="7128510" cy="4104323"/>
          </a:xfrm>
        </p:spPr>
        <p:txBody>
          <a:bodyPr/>
          <a:lstStyle>
            <a:lvl1pPr marL="0" indent="0">
              <a:buNone/>
              <a:defRPr sz="3200"/>
            </a:lvl1pPr>
            <a:lvl2pPr marL="456381" indent="0">
              <a:buNone/>
              <a:defRPr sz="2800"/>
            </a:lvl2pPr>
            <a:lvl3pPr marL="912766" indent="0">
              <a:buNone/>
              <a:defRPr sz="2400"/>
            </a:lvl3pPr>
            <a:lvl4pPr marL="1369139" indent="0">
              <a:buNone/>
              <a:defRPr sz="2000"/>
            </a:lvl4pPr>
            <a:lvl5pPr marL="1825520" indent="0">
              <a:buNone/>
              <a:defRPr sz="2000"/>
            </a:lvl5pPr>
            <a:lvl6pPr marL="2281900" indent="0">
              <a:buNone/>
              <a:defRPr sz="2000"/>
            </a:lvl6pPr>
            <a:lvl7pPr marL="2738273" indent="0">
              <a:buNone/>
              <a:defRPr sz="2000"/>
            </a:lvl7pPr>
            <a:lvl8pPr marL="3194655" indent="0">
              <a:buNone/>
              <a:defRPr sz="2000"/>
            </a:lvl8pPr>
            <a:lvl9pPr marL="3651032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8731" y="5353723"/>
            <a:ext cx="7128510" cy="802813"/>
          </a:xfrm>
        </p:spPr>
        <p:txBody>
          <a:bodyPr/>
          <a:lstStyle>
            <a:lvl1pPr marL="0" indent="0">
              <a:buNone/>
              <a:defRPr sz="1400"/>
            </a:lvl1pPr>
            <a:lvl2pPr marL="456381" indent="0">
              <a:buNone/>
              <a:defRPr sz="1200"/>
            </a:lvl2pPr>
            <a:lvl3pPr marL="912766" indent="0">
              <a:buNone/>
              <a:defRPr sz="1000"/>
            </a:lvl3pPr>
            <a:lvl4pPr marL="1369139" indent="0">
              <a:buNone/>
              <a:defRPr sz="1000"/>
            </a:lvl4pPr>
            <a:lvl5pPr marL="1825520" indent="0">
              <a:buNone/>
              <a:defRPr sz="1000"/>
            </a:lvl5pPr>
            <a:lvl6pPr marL="2281900" indent="0">
              <a:buNone/>
              <a:defRPr sz="1000"/>
            </a:lvl6pPr>
            <a:lvl7pPr marL="2738273" indent="0">
              <a:buNone/>
              <a:defRPr sz="1000"/>
            </a:lvl7pPr>
            <a:lvl8pPr marL="3194655" indent="0">
              <a:buNone/>
              <a:defRPr sz="1000"/>
            </a:lvl8pPr>
            <a:lvl9pPr marL="365103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23D38-46CA-4100-A62F-891638127ACE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5C728-B358-499A-9C3B-26BFD8C23A5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65012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23D38-46CA-4100-A62F-891638127ACE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5C728-B358-499A-9C3B-26BFD8C23A5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66293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484823" y="273946"/>
            <a:ext cx="3564256" cy="58366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92089" y="273946"/>
            <a:ext cx="10494751" cy="58366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23D38-46CA-4100-A62F-891638127ACE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5C728-B358-499A-9C3B-26BFD8C23A5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24410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087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087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686228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087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087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650098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087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087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457052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087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087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18157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9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9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247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087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087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909095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087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087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743237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087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087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968097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106" y="2125031"/>
            <a:ext cx="10098723" cy="14662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2172" y="3876373"/>
            <a:ext cx="8316596" cy="174813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2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23D38-46CA-4100-A62F-891638127ACE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5C728-B358-499A-9C3B-26BFD8C23A5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20414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23D38-46CA-4100-A62F-891638127ACE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5C728-B358-499A-9C3B-26BFD8C23A5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00857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535" y="4395777"/>
            <a:ext cx="10098723" cy="1358607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535" y="2899356"/>
            <a:ext cx="10098723" cy="149636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38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7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1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5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2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6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0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23D38-46CA-4100-A62F-891638127ACE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5C728-B358-499A-9C3B-26BFD8C23A5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13358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2122" y="1596159"/>
            <a:ext cx="7029503" cy="45144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19614" y="1596159"/>
            <a:ext cx="7029503" cy="45144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23D38-46CA-4100-A62F-891638127ACE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5C728-B358-499A-9C3B-26BFD8C23A5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48570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61" y="273940"/>
            <a:ext cx="10692766" cy="114009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050" y="1531224"/>
            <a:ext cx="5249439" cy="63813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81" indent="0">
              <a:buNone/>
              <a:defRPr sz="2000" b="1"/>
            </a:lvl2pPr>
            <a:lvl3pPr marL="912766" indent="0">
              <a:buNone/>
              <a:defRPr sz="1800" b="1"/>
            </a:lvl3pPr>
            <a:lvl4pPr marL="1369139" indent="0">
              <a:buNone/>
              <a:defRPr sz="1600" b="1"/>
            </a:lvl4pPr>
            <a:lvl5pPr marL="1825520" indent="0">
              <a:buNone/>
              <a:defRPr sz="1600" b="1"/>
            </a:lvl5pPr>
            <a:lvl6pPr marL="2281900" indent="0">
              <a:buNone/>
              <a:defRPr sz="1600" b="1"/>
            </a:lvl6pPr>
            <a:lvl7pPr marL="2738273" indent="0">
              <a:buNone/>
              <a:defRPr sz="1600" b="1"/>
            </a:lvl7pPr>
            <a:lvl8pPr marL="3194655" indent="0">
              <a:buNone/>
              <a:defRPr sz="1600" b="1"/>
            </a:lvl8pPr>
            <a:lvl9pPr marL="365103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050" y="2169359"/>
            <a:ext cx="5249439" cy="39412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5339" y="1531224"/>
            <a:ext cx="5251501" cy="63813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81" indent="0">
              <a:buNone/>
              <a:defRPr sz="2000" b="1"/>
            </a:lvl2pPr>
            <a:lvl3pPr marL="912766" indent="0">
              <a:buNone/>
              <a:defRPr sz="1800" b="1"/>
            </a:lvl3pPr>
            <a:lvl4pPr marL="1369139" indent="0">
              <a:buNone/>
              <a:defRPr sz="1600" b="1"/>
            </a:lvl4pPr>
            <a:lvl5pPr marL="1825520" indent="0">
              <a:buNone/>
              <a:defRPr sz="1600" b="1"/>
            </a:lvl5pPr>
            <a:lvl6pPr marL="2281900" indent="0">
              <a:buNone/>
              <a:defRPr sz="1600" b="1"/>
            </a:lvl6pPr>
            <a:lvl7pPr marL="2738273" indent="0">
              <a:buNone/>
              <a:defRPr sz="1600" b="1"/>
            </a:lvl7pPr>
            <a:lvl8pPr marL="3194655" indent="0">
              <a:buNone/>
              <a:defRPr sz="1600" b="1"/>
            </a:lvl8pPr>
            <a:lvl9pPr marL="365103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5339" y="2169359"/>
            <a:ext cx="5251501" cy="39412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23D38-46CA-4100-A62F-891638127ACE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5C728-B358-499A-9C3B-26BFD8C23A5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96913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23D38-46CA-4100-A62F-891638127ACE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5C728-B358-499A-9C3B-26BFD8C23A5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71949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23D38-46CA-4100-A62F-891638127ACE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5C728-B358-499A-9C3B-26BFD8C23A5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882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9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9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457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84" y="272368"/>
            <a:ext cx="3908717" cy="1159092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5118" y="272363"/>
            <a:ext cx="6641725" cy="58382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084" y="1431496"/>
            <a:ext cx="3908717" cy="4679119"/>
          </a:xfrm>
        </p:spPr>
        <p:txBody>
          <a:bodyPr/>
          <a:lstStyle>
            <a:lvl1pPr marL="0" indent="0">
              <a:buNone/>
              <a:defRPr sz="1400"/>
            </a:lvl1pPr>
            <a:lvl2pPr marL="456381" indent="0">
              <a:buNone/>
              <a:defRPr sz="1200"/>
            </a:lvl2pPr>
            <a:lvl3pPr marL="912766" indent="0">
              <a:buNone/>
              <a:defRPr sz="1000"/>
            </a:lvl3pPr>
            <a:lvl4pPr marL="1369139" indent="0">
              <a:buNone/>
              <a:defRPr sz="1000"/>
            </a:lvl4pPr>
            <a:lvl5pPr marL="1825520" indent="0">
              <a:buNone/>
              <a:defRPr sz="1000"/>
            </a:lvl5pPr>
            <a:lvl6pPr marL="2281900" indent="0">
              <a:buNone/>
              <a:defRPr sz="1000"/>
            </a:lvl6pPr>
            <a:lvl7pPr marL="2738273" indent="0">
              <a:buNone/>
              <a:defRPr sz="1000"/>
            </a:lvl7pPr>
            <a:lvl8pPr marL="3194655" indent="0">
              <a:buNone/>
              <a:defRPr sz="1000"/>
            </a:lvl8pPr>
            <a:lvl9pPr marL="365103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23D38-46CA-4100-A62F-891638127ACE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5C728-B358-499A-9C3B-26BFD8C23A5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44933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8731" y="4788454"/>
            <a:ext cx="7128510" cy="565295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8731" y="611292"/>
            <a:ext cx="7128510" cy="4104323"/>
          </a:xfrm>
        </p:spPr>
        <p:txBody>
          <a:bodyPr/>
          <a:lstStyle>
            <a:lvl1pPr marL="0" indent="0">
              <a:buNone/>
              <a:defRPr sz="3200"/>
            </a:lvl1pPr>
            <a:lvl2pPr marL="456381" indent="0">
              <a:buNone/>
              <a:defRPr sz="2800"/>
            </a:lvl2pPr>
            <a:lvl3pPr marL="912766" indent="0">
              <a:buNone/>
              <a:defRPr sz="2400"/>
            </a:lvl3pPr>
            <a:lvl4pPr marL="1369139" indent="0">
              <a:buNone/>
              <a:defRPr sz="2000"/>
            </a:lvl4pPr>
            <a:lvl5pPr marL="1825520" indent="0">
              <a:buNone/>
              <a:defRPr sz="2000"/>
            </a:lvl5pPr>
            <a:lvl6pPr marL="2281900" indent="0">
              <a:buNone/>
              <a:defRPr sz="2000"/>
            </a:lvl6pPr>
            <a:lvl7pPr marL="2738273" indent="0">
              <a:buNone/>
              <a:defRPr sz="2000"/>
            </a:lvl7pPr>
            <a:lvl8pPr marL="3194655" indent="0">
              <a:buNone/>
              <a:defRPr sz="2000"/>
            </a:lvl8pPr>
            <a:lvl9pPr marL="3651032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8731" y="5353723"/>
            <a:ext cx="7128510" cy="802813"/>
          </a:xfrm>
        </p:spPr>
        <p:txBody>
          <a:bodyPr/>
          <a:lstStyle>
            <a:lvl1pPr marL="0" indent="0">
              <a:buNone/>
              <a:defRPr sz="1400"/>
            </a:lvl1pPr>
            <a:lvl2pPr marL="456381" indent="0">
              <a:buNone/>
              <a:defRPr sz="1200"/>
            </a:lvl2pPr>
            <a:lvl3pPr marL="912766" indent="0">
              <a:buNone/>
              <a:defRPr sz="1000"/>
            </a:lvl3pPr>
            <a:lvl4pPr marL="1369139" indent="0">
              <a:buNone/>
              <a:defRPr sz="1000"/>
            </a:lvl4pPr>
            <a:lvl5pPr marL="1825520" indent="0">
              <a:buNone/>
              <a:defRPr sz="1000"/>
            </a:lvl5pPr>
            <a:lvl6pPr marL="2281900" indent="0">
              <a:buNone/>
              <a:defRPr sz="1000"/>
            </a:lvl6pPr>
            <a:lvl7pPr marL="2738273" indent="0">
              <a:buNone/>
              <a:defRPr sz="1000"/>
            </a:lvl7pPr>
            <a:lvl8pPr marL="3194655" indent="0">
              <a:buNone/>
              <a:defRPr sz="1000"/>
            </a:lvl8pPr>
            <a:lvl9pPr marL="365103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23D38-46CA-4100-A62F-891638127ACE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5C728-B358-499A-9C3B-26BFD8C23A5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45988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23D38-46CA-4100-A62F-891638127ACE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5C728-B358-499A-9C3B-26BFD8C23A5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70424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484823" y="273946"/>
            <a:ext cx="3564256" cy="58366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92089" y="273946"/>
            <a:ext cx="10494751" cy="58366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23D38-46CA-4100-A62F-891638127ACE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5C728-B358-499A-9C3B-26BFD8C23A5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91781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087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087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020758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087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087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362203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087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087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533894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087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087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156812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087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087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465704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087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087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5192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9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9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281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087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087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911465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096" y="2125020"/>
            <a:ext cx="10098723" cy="14662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2169" y="3876373"/>
            <a:ext cx="8316596" cy="174813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2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23D38-46CA-4100-A62F-891638127ACE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5C728-B358-499A-9C3B-26BFD8C23A5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56957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23D38-46CA-4100-A62F-891638127ACE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5C728-B358-499A-9C3B-26BFD8C23A5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43383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535" y="4395765"/>
            <a:ext cx="10098723" cy="1358607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535" y="2899342"/>
            <a:ext cx="10098723" cy="149636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38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7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1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5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2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6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0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23D38-46CA-4100-A62F-891638127ACE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5C728-B358-499A-9C3B-26BFD8C23A5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67254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2089" y="1596145"/>
            <a:ext cx="7029503" cy="45144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19582" y="1596145"/>
            <a:ext cx="7029503" cy="45144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23D38-46CA-4100-A62F-891638127ACE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5C728-B358-499A-9C3B-26BFD8C23A5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82856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58" y="273940"/>
            <a:ext cx="10692766" cy="114009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050" y="1531224"/>
            <a:ext cx="5249439" cy="63813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81" indent="0">
              <a:buNone/>
              <a:defRPr sz="2000" b="1"/>
            </a:lvl2pPr>
            <a:lvl3pPr marL="912766" indent="0">
              <a:buNone/>
              <a:defRPr sz="1800" b="1"/>
            </a:lvl3pPr>
            <a:lvl4pPr marL="1369139" indent="0">
              <a:buNone/>
              <a:defRPr sz="1600" b="1"/>
            </a:lvl4pPr>
            <a:lvl5pPr marL="1825520" indent="0">
              <a:buNone/>
              <a:defRPr sz="1600" b="1"/>
            </a:lvl5pPr>
            <a:lvl6pPr marL="2281900" indent="0">
              <a:buNone/>
              <a:defRPr sz="1600" b="1"/>
            </a:lvl6pPr>
            <a:lvl7pPr marL="2738273" indent="0">
              <a:buNone/>
              <a:defRPr sz="1600" b="1"/>
            </a:lvl7pPr>
            <a:lvl8pPr marL="3194655" indent="0">
              <a:buNone/>
              <a:defRPr sz="1600" b="1"/>
            </a:lvl8pPr>
            <a:lvl9pPr marL="365103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050" y="2169359"/>
            <a:ext cx="5249439" cy="39412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5313" y="1531224"/>
            <a:ext cx="5251501" cy="63813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81" indent="0">
              <a:buNone/>
              <a:defRPr sz="2000" b="1"/>
            </a:lvl2pPr>
            <a:lvl3pPr marL="912766" indent="0">
              <a:buNone/>
              <a:defRPr sz="1800" b="1"/>
            </a:lvl3pPr>
            <a:lvl4pPr marL="1369139" indent="0">
              <a:buNone/>
              <a:defRPr sz="1600" b="1"/>
            </a:lvl4pPr>
            <a:lvl5pPr marL="1825520" indent="0">
              <a:buNone/>
              <a:defRPr sz="1600" b="1"/>
            </a:lvl5pPr>
            <a:lvl6pPr marL="2281900" indent="0">
              <a:buNone/>
              <a:defRPr sz="1600" b="1"/>
            </a:lvl6pPr>
            <a:lvl7pPr marL="2738273" indent="0">
              <a:buNone/>
              <a:defRPr sz="1600" b="1"/>
            </a:lvl7pPr>
            <a:lvl8pPr marL="3194655" indent="0">
              <a:buNone/>
              <a:defRPr sz="1600" b="1"/>
            </a:lvl8pPr>
            <a:lvl9pPr marL="365103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5313" y="2169359"/>
            <a:ext cx="5251501" cy="39412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23D38-46CA-4100-A62F-891638127ACE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5C728-B358-499A-9C3B-26BFD8C23A5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54120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23D38-46CA-4100-A62F-891638127ACE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5C728-B358-499A-9C3B-26BFD8C23A5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84430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23D38-46CA-4100-A62F-891638127ACE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5C728-B358-499A-9C3B-26BFD8C23A5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45059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84" y="272357"/>
            <a:ext cx="3908717" cy="1159092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5118" y="272363"/>
            <a:ext cx="6641725" cy="58382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084" y="1431482"/>
            <a:ext cx="3908717" cy="4679119"/>
          </a:xfrm>
        </p:spPr>
        <p:txBody>
          <a:bodyPr/>
          <a:lstStyle>
            <a:lvl1pPr marL="0" indent="0">
              <a:buNone/>
              <a:defRPr sz="1400"/>
            </a:lvl1pPr>
            <a:lvl2pPr marL="456381" indent="0">
              <a:buNone/>
              <a:defRPr sz="1200"/>
            </a:lvl2pPr>
            <a:lvl3pPr marL="912766" indent="0">
              <a:buNone/>
              <a:defRPr sz="1000"/>
            </a:lvl3pPr>
            <a:lvl4pPr marL="1369139" indent="0">
              <a:buNone/>
              <a:defRPr sz="1000"/>
            </a:lvl4pPr>
            <a:lvl5pPr marL="1825520" indent="0">
              <a:buNone/>
              <a:defRPr sz="1000"/>
            </a:lvl5pPr>
            <a:lvl6pPr marL="2281900" indent="0">
              <a:buNone/>
              <a:defRPr sz="1000"/>
            </a:lvl6pPr>
            <a:lvl7pPr marL="2738273" indent="0">
              <a:buNone/>
              <a:defRPr sz="1000"/>
            </a:lvl7pPr>
            <a:lvl8pPr marL="3194655" indent="0">
              <a:buNone/>
              <a:defRPr sz="1000"/>
            </a:lvl8pPr>
            <a:lvl9pPr marL="365103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23D38-46CA-4100-A62F-891638127ACE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5C728-B358-499A-9C3B-26BFD8C23A5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48720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8731" y="4788444"/>
            <a:ext cx="7128510" cy="565295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8731" y="611284"/>
            <a:ext cx="7128510" cy="4104323"/>
          </a:xfrm>
        </p:spPr>
        <p:txBody>
          <a:bodyPr/>
          <a:lstStyle>
            <a:lvl1pPr marL="0" indent="0">
              <a:buNone/>
              <a:defRPr sz="3200"/>
            </a:lvl1pPr>
            <a:lvl2pPr marL="456381" indent="0">
              <a:buNone/>
              <a:defRPr sz="2800"/>
            </a:lvl2pPr>
            <a:lvl3pPr marL="912766" indent="0">
              <a:buNone/>
              <a:defRPr sz="2400"/>
            </a:lvl3pPr>
            <a:lvl4pPr marL="1369139" indent="0">
              <a:buNone/>
              <a:defRPr sz="2000"/>
            </a:lvl4pPr>
            <a:lvl5pPr marL="1825520" indent="0">
              <a:buNone/>
              <a:defRPr sz="2000"/>
            </a:lvl5pPr>
            <a:lvl6pPr marL="2281900" indent="0">
              <a:buNone/>
              <a:defRPr sz="2000"/>
            </a:lvl6pPr>
            <a:lvl7pPr marL="2738273" indent="0">
              <a:buNone/>
              <a:defRPr sz="2000"/>
            </a:lvl7pPr>
            <a:lvl8pPr marL="3194655" indent="0">
              <a:buNone/>
              <a:defRPr sz="2000"/>
            </a:lvl8pPr>
            <a:lvl9pPr marL="3651032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8731" y="5353723"/>
            <a:ext cx="7128510" cy="802813"/>
          </a:xfrm>
        </p:spPr>
        <p:txBody>
          <a:bodyPr/>
          <a:lstStyle>
            <a:lvl1pPr marL="0" indent="0">
              <a:buNone/>
              <a:defRPr sz="1400"/>
            </a:lvl1pPr>
            <a:lvl2pPr marL="456381" indent="0">
              <a:buNone/>
              <a:defRPr sz="1200"/>
            </a:lvl2pPr>
            <a:lvl3pPr marL="912766" indent="0">
              <a:buNone/>
              <a:defRPr sz="1000"/>
            </a:lvl3pPr>
            <a:lvl4pPr marL="1369139" indent="0">
              <a:buNone/>
              <a:defRPr sz="1000"/>
            </a:lvl4pPr>
            <a:lvl5pPr marL="1825520" indent="0">
              <a:buNone/>
              <a:defRPr sz="1000"/>
            </a:lvl5pPr>
            <a:lvl6pPr marL="2281900" indent="0">
              <a:buNone/>
              <a:defRPr sz="1000"/>
            </a:lvl6pPr>
            <a:lvl7pPr marL="2738273" indent="0">
              <a:buNone/>
              <a:defRPr sz="1000"/>
            </a:lvl7pPr>
            <a:lvl8pPr marL="3194655" indent="0">
              <a:buNone/>
              <a:defRPr sz="1000"/>
            </a:lvl8pPr>
            <a:lvl9pPr marL="365103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23D38-46CA-4100-A62F-891638127ACE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5C728-B358-499A-9C3B-26BFD8C23A5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304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38A22-6F8C-4776-97BC-3E328BE26B6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8A5BF-55B3-4B28-BB82-41B57BE311D6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535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9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9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809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23D38-46CA-4100-A62F-891638127ACE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5C728-B358-499A-9C3B-26BFD8C23A5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42664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484823" y="273946"/>
            <a:ext cx="3564256" cy="58366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92086" y="273946"/>
            <a:ext cx="10494751" cy="58366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23D38-46CA-4100-A62F-891638127ACE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5C728-B358-499A-9C3B-26BFD8C23A5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30377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087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087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430635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087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087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002930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087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087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223342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087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087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15102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087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087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965092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087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087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624927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087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087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390360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5107" y="1119557"/>
            <a:ext cx="8910638" cy="2381521"/>
          </a:xfrm>
        </p:spPr>
        <p:txBody>
          <a:bodyPr anchor="b"/>
          <a:lstStyle>
            <a:lvl1pPr algn="ctr">
              <a:defRPr sz="59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107" y="3592866"/>
            <a:ext cx="8910638" cy="1651546"/>
          </a:xfrm>
        </p:spPr>
        <p:txBody>
          <a:bodyPr/>
          <a:lstStyle>
            <a:lvl1pPr marL="0" indent="0" algn="ctr">
              <a:buNone/>
              <a:defRPr sz="2400"/>
            </a:lvl1pPr>
            <a:lvl2pPr marL="449290" indent="0" algn="ctr">
              <a:buNone/>
              <a:defRPr sz="2000"/>
            </a:lvl2pPr>
            <a:lvl3pPr marL="898581" indent="0" algn="ctr">
              <a:buNone/>
              <a:defRPr sz="1800"/>
            </a:lvl3pPr>
            <a:lvl4pPr marL="1347871" indent="0" algn="ctr">
              <a:buNone/>
              <a:defRPr sz="1600"/>
            </a:lvl4pPr>
            <a:lvl5pPr marL="1797162" indent="0" algn="ctr">
              <a:buNone/>
              <a:defRPr sz="1600"/>
            </a:lvl5pPr>
            <a:lvl6pPr marL="2246452" indent="0" algn="ctr">
              <a:buNone/>
              <a:defRPr sz="1600"/>
            </a:lvl6pPr>
            <a:lvl7pPr marL="2695743" indent="0" algn="ctr">
              <a:buNone/>
              <a:defRPr sz="1600"/>
            </a:lvl7pPr>
            <a:lvl8pPr marL="3145033" indent="0" algn="ctr">
              <a:buNone/>
              <a:defRPr sz="1600"/>
            </a:lvl8pPr>
            <a:lvl9pPr marL="3594324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99D803-B705-49D4-A1A2-9D9D8BB6F0A2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BDBF10-ACDC-45EF-B410-FBCC92860C28}" type="slidenum">
              <a:rPr lang="fa-IR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fa-IR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7672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9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9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869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99D803-B705-49D4-A1A2-9D9D8BB6F0A2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BDBF10-ACDC-45EF-B410-FBCC92860C28}" type="slidenum">
              <a:rPr lang="fa-IR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fa-IR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126494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621" y="1705437"/>
            <a:ext cx="10247233" cy="2845473"/>
          </a:xfrm>
        </p:spPr>
        <p:txBody>
          <a:bodyPr anchor="b"/>
          <a:lstStyle>
            <a:lvl1pPr>
              <a:defRPr sz="59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621" y="4577830"/>
            <a:ext cx="10247233" cy="149636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492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89858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478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7971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464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6957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450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5943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99D803-B705-49D4-A1A2-9D9D8BB6F0A2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BDBF10-ACDC-45EF-B410-FBCC92860C28}" type="slidenum">
              <a:rPr lang="fa-IR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fa-IR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95519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835" y="1820978"/>
            <a:ext cx="5049361" cy="43402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4706" y="1820978"/>
            <a:ext cx="5049361" cy="43402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99D803-B705-49D4-A1A2-9D9D8BB6F0A2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BDBF10-ACDC-45EF-B410-FBCC92860C28}" type="slidenum">
              <a:rPr lang="fa-IR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fa-IR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98632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56" y="364196"/>
            <a:ext cx="10247233" cy="13221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56" y="1676882"/>
            <a:ext cx="5026156" cy="82181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290" indent="0">
              <a:buNone/>
              <a:defRPr sz="2000" b="1"/>
            </a:lvl2pPr>
            <a:lvl3pPr marL="898581" indent="0">
              <a:buNone/>
              <a:defRPr sz="1800" b="1"/>
            </a:lvl3pPr>
            <a:lvl4pPr marL="1347871" indent="0">
              <a:buNone/>
              <a:defRPr sz="1600" b="1"/>
            </a:lvl4pPr>
            <a:lvl5pPr marL="1797162" indent="0">
              <a:buNone/>
              <a:defRPr sz="1600" b="1"/>
            </a:lvl5pPr>
            <a:lvl6pPr marL="2246452" indent="0">
              <a:buNone/>
              <a:defRPr sz="1600" b="1"/>
            </a:lvl6pPr>
            <a:lvl7pPr marL="2695743" indent="0">
              <a:buNone/>
              <a:defRPr sz="1600" b="1"/>
            </a:lvl7pPr>
            <a:lvl8pPr marL="3145033" indent="0">
              <a:buNone/>
              <a:defRPr sz="1600" b="1"/>
            </a:lvl8pPr>
            <a:lvl9pPr marL="359432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356" y="2498697"/>
            <a:ext cx="5026156" cy="36752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4680" y="1676882"/>
            <a:ext cx="5050909" cy="82181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290" indent="0">
              <a:buNone/>
              <a:defRPr sz="2000" b="1"/>
            </a:lvl2pPr>
            <a:lvl3pPr marL="898581" indent="0">
              <a:buNone/>
              <a:defRPr sz="1800" b="1"/>
            </a:lvl3pPr>
            <a:lvl4pPr marL="1347871" indent="0">
              <a:buNone/>
              <a:defRPr sz="1600" b="1"/>
            </a:lvl4pPr>
            <a:lvl5pPr marL="1797162" indent="0">
              <a:buNone/>
              <a:defRPr sz="1600" b="1"/>
            </a:lvl5pPr>
            <a:lvl6pPr marL="2246452" indent="0">
              <a:buNone/>
              <a:defRPr sz="1600" b="1"/>
            </a:lvl6pPr>
            <a:lvl7pPr marL="2695743" indent="0">
              <a:buNone/>
              <a:defRPr sz="1600" b="1"/>
            </a:lvl7pPr>
            <a:lvl8pPr marL="3145033" indent="0">
              <a:buNone/>
              <a:defRPr sz="1600" b="1"/>
            </a:lvl8pPr>
            <a:lvl9pPr marL="359432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4680" y="2498697"/>
            <a:ext cx="5050909" cy="36752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99D803-B705-49D4-A1A2-9D9D8BB6F0A2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BDBF10-ACDC-45EF-B410-FBCC92860C28}" type="slidenum">
              <a:rPr lang="fa-IR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fa-IR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47433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99D803-B705-49D4-A1A2-9D9D8BB6F0A2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BDBF10-ACDC-45EF-B410-FBCC92860C28}" type="slidenum">
              <a:rPr lang="fa-IR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fa-IR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78102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99D803-B705-49D4-A1A2-9D9D8BB6F0A2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BDBF10-ACDC-45EF-B410-FBCC92860C28}" type="slidenum">
              <a:rPr lang="fa-IR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fa-IR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95979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82" y="456036"/>
            <a:ext cx="3831883" cy="1596126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0909" y="984911"/>
            <a:ext cx="6014680" cy="4861216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382" y="2052164"/>
            <a:ext cx="3831883" cy="3801883"/>
          </a:xfrm>
        </p:spPr>
        <p:txBody>
          <a:bodyPr/>
          <a:lstStyle>
            <a:lvl1pPr marL="0" indent="0">
              <a:buNone/>
              <a:defRPr sz="1600"/>
            </a:lvl1pPr>
            <a:lvl2pPr marL="449290" indent="0">
              <a:buNone/>
              <a:defRPr sz="1400"/>
            </a:lvl2pPr>
            <a:lvl3pPr marL="898581" indent="0">
              <a:buNone/>
              <a:defRPr sz="1200"/>
            </a:lvl3pPr>
            <a:lvl4pPr marL="1347871" indent="0">
              <a:buNone/>
              <a:defRPr sz="1000"/>
            </a:lvl4pPr>
            <a:lvl5pPr marL="1797162" indent="0">
              <a:buNone/>
              <a:defRPr sz="1000"/>
            </a:lvl5pPr>
            <a:lvl6pPr marL="2246452" indent="0">
              <a:buNone/>
              <a:defRPr sz="1000"/>
            </a:lvl6pPr>
            <a:lvl7pPr marL="2695743" indent="0">
              <a:buNone/>
              <a:defRPr sz="1000"/>
            </a:lvl7pPr>
            <a:lvl8pPr marL="3145033" indent="0">
              <a:buNone/>
              <a:defRPr sz="1000"/>
            </a:lvl8pPr>
            <a:lvl9pPr marL="359432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99D803-B705-49D4-A1A2-9D9D8BB6F0A2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a-IR">
              <a:solidFill>
                <a:srgbClr val="43434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BDBF10-ACDC-45EF-B410-FBCC92860C28}" type="slidenum">
              <a:rPr lang="fa-IR" smtClean="0">
                <a:solidFill>
                  <a:srgbClr val="434342"/>
                </a:solidFill>
              </a:rPr>
              <a:pPr>
                <a:defRPr/>
              </a:pPr>
              <a:t>‹#›</a:t>
            </a:fld>
            <a:endParaRPr lang="fa-IR">
              <a:solidFill>
                <a:srgbClr val="4343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15683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82" y="456036"/>
            <a:ext cx="3831883" cy="1596126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050909" y="984911"/>
            <a:ext cx="6014680" cy="4861216"/>
          </a:xfrm>
        </p:spPr>
        <p:txBody>
          <a:bodyPr/>
          <a:lstStyle>
            <a:lvl1pPr marL="0" indent="0">
              <a:buNone/>
              <a:defRPr sz="3100"/>
            </a:lvl1pPr>
            <a:lvl2pPr marL="449290" indent="0">
              <a:buNone/>
              <a:defRPr sz="2800"/>
            </a:lvl2pPr>
            <a:lvl3pPr marL="898581" indent="0">
              <a:buNone/>
              <a:defRPr sz="2400"/>
            </a:lvl3pPr>
            <a:lvl4pPr marL="1347871" indent="0">
              <a:buNone/>
              <a:defRPr sz="2000"/>
            </a:lvl4pPr>
            <a:lvl5pPr marL="1797162" indent="0">
              <a:buNone/>
              <a:defRPr sz="2000"/>
            </a:lvl5pPr>
            <a:lvl6pPr marL="2246452" indent="0">
              <a:buNone/>
              <a:defRPr sz="2000"/>
            </a:lvl6pPr>
            <a:lvl7pPr marL="2695743" indent="0">
              <a:buNone/>
              <a:defRPr sz="2000"/>
            </a:lvl7pPr>
            <a:lvl8pPr marL="3145033" indent="0">
              <a:buNone/>
              <a:defRPr sz="2000"/>
            </a:lvl8pPr>
            <a:lvl9pPr marL="3594324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382" y="2052164"/>
            <a:ext cx="3831883" cy="3801883"/>
          </a:xfrm>
        </p:spPr>
        <p:txBody>
          <a:bodyPr/>
          <a:lstStyle>
            <a:lvl1pPr marL="0" indent="0">
              <a:buNone/>
              <a:defRPr sz="1600"/>
            </a:lvl1pPr>
            <a:lvl2pPr marL="449290" indent="0">
              <a:buNone/>
              <a:defRPr sz="1400"/>
            </a:lvl2pPr>
            <a:lvl3pPr marL="898581" indent="0">
              <a:buNone/>
              <a:defRPr sz="1200"/>
            </a:lvl3pPr>
            <a:lvl4pPr marL="1347871" indent="0">
              <a:buNone/>
              <a:defRPr sz="1000"/>
            </a:lvl4pPr>
            <a:lvl5pPr marL="1797162" indent="0">
              <a:buNone/>
              <a:defRPr sz="1000"/>
            </a:lvl5pPr>
            <a:lvl6pPr marL="2246452" indent="0">
              <a:buNone/>
              <a:defRPr sz="1000"/>
            </a:lvl6pPr>
            <a:lvl7pPr marL="2695743" indent="0">
              <a:buNone/>
              <a:defRPr sz="1000"/>
            </a:lvl7pPr>
            <a:lvl8pPr marL="3145033" indent="0">
              <a:buNone/>
              <a:defRPr sz="1000"/>
            </a:lvl8pPr>
            <a:lvl9pPr marL="359432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99D803-B705-49D4-A1A2-9D9D8BB6F0A2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BDBF10-ACDC-45EF-B410-FBCC92860C28}" type="slidenum">
              <a:rPr lang="fa-IR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fa-IR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811572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99D803-B705-49D4-A1A2-9D9D8BB6F0A2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BDBF10-ACDC-45EF-B410-FBCC92860C28}" type="slidenum">
              <a:rPr lang="fa-IR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fa-IR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96637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2233" y="364195"/>
            <a:ext cx="2561808" cy="579704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6809" y="364195"/>
            <a:ext cx="7536914" cy="579704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99D803-B705-49D4-A1A2-9D9D8BB6F0A2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BDBF10-ACDC-45EF-B410-FBCC92860C28}" type="slidenum">
              <a:rPr lang="fa-IR" smtClean="0">
                <a:solidFill>
                  <a:srgbClr val="5FCBEF"/>
                </a:solidFill>
              </a:rPr>
              <a:pPr>
                <a:defRPr/>
              </a:pPr>
              <a:t>‹#›</a:t>
            </a:fld>
            <a:endParaRPr lang="fa-IR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640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9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9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212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1" y="273939"/>
            <a:ext cx="10692765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1" y="1444114"/>
            <a:ext cx="10692765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612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1" y="273939"/>
            <a:ext cx="10692765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1" y="1444114"/>
            <a:ext cx="10692765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468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1" y="273939"/>
            <a:ext cx="10692765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1" y="1444114"/>
            <a:ext cx="10692765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274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1" y="273939"/>
            <a:ext cx="10692765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1" y="1444114"/>
            <a:ext cx="10692765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887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1" y="273939"/>
            <a:ext cx="10692765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1" y="1444114"/>
            <a:ext cx="10692765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812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1" y="273939"/>
            <a:ext cx="10692765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1" y="1444114"/>
            <a:ext cx="10692765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087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1" y="273939"/>
            <a:ext cx="10692765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1" y="1444114"/>
            <a:ext cx="10692765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09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1" y="273939"/>
            <a:ext cx="10692765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1" y="1444114"/>
            <a:ext cx="10692765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375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1" y="273939"/>
            <a:ext cx="10692765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1" y="1444114"/>
            <a:ext cx="10692765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034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1" y="273939"/>
            <a:ext cx="10692765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1" y="1444114"/>
            <a:ext cx="10692765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479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9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9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042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1" y="273939"/>
            <a:ext cx="10692765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1" y="1444114"/>
            <a:ext cx="10692765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417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1" y="273939"/>
            <a:ext cx="10692765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1" y="1444114"/>
            <a:ext cx="10692765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991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1" y="273939"/>
            <a:ext cx="10692765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1" y="1444114"/>
            <a:ext cx="10692765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346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1" y="273939"/>
            <a:ext cx="10692765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1" y="1444114"/>
            <a:ext cx="10692765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616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1" y="273939"/>
            <a:ext cx="10692765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1" y="1444114"/>
            <a:ext cx="10692765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682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1" y="273939"/>
            <a:ext cx="10692765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1" y="1444114"/>
            <a:ext cx="10692765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669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1" y="273939"/>
            <a:ext cx="10692765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1" y="1444114"/>
            <a:ext cx="10692765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87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1" y="273939"/>
            <a:ext cx="10692765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1" y="1444114"/>
            <a:ext cx="10692765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824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1" y="273939"/>
            <a:ext cx="10692765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1" y="1444114"/>
            <a:ext cx="10692765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481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1" y="273939"/>
            <a:ext cx="10692765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1" y="1444114"/>
            <a:ext cx="10692765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023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9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9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787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1" y="273939"/>
            <a:ext cx="10692765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1" y="1444114"/>
            <a:ext cx="10692765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714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1" y="273939"/>
            <a:ext cx="10692765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1" y="1444114"/>
            <a:ext cx="10692765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542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1" y="273939"/>
            <a:ext cx="10692765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1" y="1444114"/>
            <a:ext cx="10692765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81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1" y="273939"/>
            <a:ext cx="10692765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1" y="1444114"/>
            <a:ext cx="10692765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538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1" y="273939"/>
            <a:ext cx="10692765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1" y="1444114"/>
            <a:ext cx="10692765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596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1" y="273939"/>
            <a:ext cx="10692765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1" y="1444114"/>
            <a:ext cx="10692765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429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1" y="273939"/>
            <a:ext cx="10692765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1" y="1444114"/>
            <a:ext cx="10692765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06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1" y="273939"/>
            <a:ext cx="10692765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1" y="1444114"/>
            <a:ext cx="10692765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16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1" y="273939"/>
            <a:ext cx="10692765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1" y="1444114"/>
            <a:ext cx="10692765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227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1" y="273939"/>
            <a:ext cx="10692765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1" y="1444114"/>
            <a:ext cx="10692765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31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9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9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242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1" y="273939"/>
            <a:ext cx="10692765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1" y="1444114"/>
            <a:ext cx="10692765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430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1" y="273939"/>
            <a:ext cx="10692765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1" y="1444114"/>
            <a:ext cx="10692765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287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1" y="273939"/>
            <a:ext cx="10692765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1" y="1444114"/>
            <a:ext cx="10692765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804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1" y="273939"/>
            <a:ext cx="10692765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1" y="1444114"/>
            <a:ext cx="10692765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480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1" y="273939"/>
            <a:ext cx="10692765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1" y="1444114"/>
            <a:ext cx="10692765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190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1" y="273939"/>
            <a:ext cx="10692765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1" y="1444114"/>
            <a:ext cx="10692765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102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1" y="273939"/>
            <a:ext cx="10692765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1" y="1444114"/>
            <a:ext cx="10692765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811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1" y="273939"/>
            <a:ext cx="10692765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1" y="1444114"/>
            <a:ext cx="10692765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888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1" y="273939"/>
            <a:ext cx="10692765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1" y="1444114"/>
            <a:ext cx="10692765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207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1" y="273939"/>
            <a:ext cx="10692765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1" y="1444114"/>
            <a:ext cx="10692765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094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9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9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495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1" y="273939"/>
            <a:ext cx="10692765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1" y="1444114"/>
            <a:ext cx="10692765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578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1" y="273939"/>
            <a:ext cx="10692765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1" y="1444114"/>
            <a:ext cx="10692765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219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1" y="273939"/>
            <a:ext cx="10692765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1" y="1444114"/>
            <a:ext cx="10692765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954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1" y="273939"/>
            <a:ext cx="10692765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1" y="1444114"/>
            <a:ext cx="10692765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903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1" y="273939"/>
            <a:ext cx="10692765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1" y="1444114"/>
            <a:ext cx="10692765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647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1" y="273939"/>
            <a:ext cx="10692765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1" y="1444114"/>
            <a:ext cx="10692765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405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1" y="273939"/>
            <a:ext cx="10692765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1" y="1444114"/>
            <a:ext cx="10692765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284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1" y="273939"/>
            <a:ext cx="10692765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1" y="1444114"/>
            <a:ext cx="10692765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205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1" y="273939"/>
            <a:ext cx="10692765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1" y="1444114"/>
            <a:ext cx="10692765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314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1" y="273939"/>
            <a:ext cx="10692765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1" y="1444114"/>
            <a:ext cx="10692765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736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9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9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756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1" y="273939"/>
            <a:ext cx="10692765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1" y="1444114"/>
            <a:ext cx="10692765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130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1" y="273939"/>
            <a:ext cx="10692765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1" y="1444114"/>
            <a:ext cx="10692765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465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1" y="273939"/>
            <a:ext cx="10692765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1" y="1444114"/>
            <a:ext cx="10692765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986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1" y="273939"/>
            <a:ext cx="10692765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1" y="1444114"/>
            <a:ext cx="10692765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187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1" y="273939"/>
            <a:ext cx="10692765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1" y="1444114"/>
            <a:ext cx="10692765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37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1" y="273939"/>
            <a:ext cx="10692765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1" y="1444114"/>
            <a:ext cx="10692765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128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1" y="273939"/>
            <a:ext cx="10692765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1" y="1444114"/>
            <a:ext cx="10692765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011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1" y="273939"/>
            <a:ext cx="10692765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1" y="1444114"/>
            <a:ext cx="10692765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995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1" y="273939"/>
            <a:ext cx="10692765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1" y="1444114"/>
            <a:ext cx="10692765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474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1" y="273939"/>
            <a:ext cx="10692765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1" y="1444114"/>
            <a:ext cx="10692765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657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9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9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460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1" y="273939"/>
            <a:ext cx="10692765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1" y="1444114"/>
            <a:ext cx="10692765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660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1" y="273939"/>
            <a:ext cx="10692765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1" y="1444114"/>
            <a:ext cx="10692765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342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1" y="273939"/>
            <a:ext cx="10692765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1" y="1444114"/>
            <a:ext cx="10692765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425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1" y="273939"/>
            <a:ext cx="10692765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1" y="1444114"/>
            <a:ext cx="10692765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858" tIns="44929" rIns="89858" bIns="44929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072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5125" y="1119517"/>
            <a:ext cx="8910638" cy="2381522"/>
          </a:xfrm>
        </p:spPr>
        <p:txBody>
          <a:bodyPr anchor="b"/>
          <a:lstStyle>
            <a:lvl1pPr algn="ctr">
              <a:defRPr sz="5863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125" y="3592867"/>
            <a:ext cx="8910638" cy="1651546"/>
          </a:xfrm>
        </p:spPr>
        <p:txBody>
          <a:bodyPr/>
          <a:lstStyle>
            <a:lvl1pPr marL="0" indent="0" algn="ctr">
              <a:buNone/>
              <a:defRPr sz="2345"/>
            </a:lvl1pPr>
            <a:lvl2pPr marL="445900" indent="0" algn="ctr">
              <a:buNone/>
              <a:defRPr sz="1954"/>
            </a:lvl2pPr>
            <a:lvl3pPr marL="891803" indent="0" algn="ctr">
              <a:buNone/>
              <a:defRPr sz="1759"/>
            </a:lvl3pPr>
            <a:lvl4pPr marL="1337695" indent="0" algn="ctr">
              <a:buNone/>
              <a:defRPr sz="1563"/>
            </a:lvl4pPr>
            <a:lvl5pPr marL="1783594" indent="0" algn="ctr">
              <a:buNone/>
              <a:defRPr sz="1563"/>
            </a:lvl5pPr>
            <a:lvl6pPr marL="2229493" indent="0" algn="ctr">
              <a:buNone/>
              <a:defRPr sz="1563"/>
            </a:lvl6pPr>
            <a:lvl7pPr marL="2675385" indent="0" algn="ctr">
              <a:buNone/>
              <a:defRPr sz="1563"/>
            </a:lvl7pPr>
            <a:lvl8pPr marL="3121285" indent="0" algn="ctr">
              <a:buNone/>
              <a:defRPr sz="1563"/>
            </a:lvl8pPr>
            <a:lvl9pPr marL="3567182" indent="0" algn="ctr">
              <a:buNone/>
              <a:defRPr sz="1563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38A22-6F8C-4776-97BC-3E328BE26B6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8A5BF-55B3-4B28-BB82-41B57BE311D6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258264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38A22-6F8C-4776-97BC-3E328BE26B6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8A5BF-55B3-4B28-BB82-41B57BE311D6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382272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699" y="1705617"/>
            <a:ext cx="10247233" cy="2845473"/>
          </a:xfrm>
        </p:spPr>
        <p:txBody>
          <a:bodyPr anchor="b"/>
          <a:lstStyle>
            <a:lvl1pPr>
              <a:defRPr sz="5863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699" y="4578009"/>
            <a:ext cx="10247233" cy="1496367"/>
          </a:xfrm>
        </p:spPr>
        <p:txBody>
          <a:bodyPr/>
          <a:lstStyle>
            <a:lvl1pPr marL="0" indent="0">
              <a:buNone/>
              <a:defRPr sz="2345">
                <a:solidFill>
                  <a:schemeClr val="tx1">
                    <a:tint val="75000"/>
                  </a:schemeClr>
                </a:solidFill>
              </a:defRPr>
            </a:lvl1pPr>
            <a:lvl2pPr marL="445900" indent="0">
              <a:buNone/>
              <a:defRPr sz="1954">
                <a:solidFill>
                  <a:schemeClr val="tx1">
                    <a:tint val="75000"/>
                  </a:schemeClr>
                </a:solidFill>
              </a:defRPr>
            </a:lvl2pPr>
            <a:lvl3pPr marL="891803" indent="0">
              <a:buNone/>
              <a:defRPr sz="1759">
                <a:solidFill>
                  <a:schemeClr val="tx1">
                    <a:tint val="75000"/>
                  </a:schemeClr>
                </a:solidFill>
              </a:defRPr>
            </a:lvl3pPr>
            <a:lvl4pPr marL="1337695" indent="0">
              <a:buNone/>
              <a:defRPr sz="1563">
                <a:solidFill>
                  <a:schemeClr val="tx1">
                    <a:tint val="75000"/>
                  </a:schemeClr>
                </a:solidFill>
              </a:defRPr>
            </a:lvl4pPr>
            <a:lvl5pPr marL="1783594" indent="0">
              <a:buNone/>
              <a:defRPr sz="1563">
                <a:solidFill>
                  <a:schemeClr val="tx1">
                    <a:tint val="75000"/>
                  </a:schemeClr>
                </a:solidFill>
              </a:defRPr>
            </a:lvl5pPr>
            <a:lvl6pPr marL="2229493" indent="0">
              <a:buNone/>
              <a:defRPr sz="1563">
                <a:solidFill>
                  <a:schemeClr val="tx1">
                    <a:tint val="75000"/>
                  </a:schemeClr>
                </a:solidFill>
              </a:defRPr>
            </a:lvl6pPr>
            <a:lvl7pPr marL="2675385" indent="0">
              <a:buNone/>
              <a:defRPr sz="1563">
                <a:solidFill>
                  <a:schemeClr val="tx1">
                    <a:tint val="75000"/>
                  </a:schemeClr>
                </a:solidFill>
              </a:defRPr>
            </a:lvl7pPr>
            <a:lvl8pPr marL="3121285" indent="0">
              <a:buNone/>
              <a:defRPr sz="1563">
                <a:solidFill>
                  <a:schemeClr val="tx1">
                    <a:tint val="75000"/>
                  </a:schemeClr>
                </a:solidFill>
              </a:defRPr>
            </a:lvl8pPr>
            <a:lvl9pPr marL="3567182" indent="0">
              <a:buNone/>
              <a:defRPr sz="156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38A22-6F8C-4776-97BC-3E328BE26B6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8A5BF-55B3-4B28-BB82-41B57BE311D6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493242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842" y="1820978"/>
            <a:ext cx="5049361" cy="43402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4782" y="1820978"/>
            <a:ext cx="5049361" cy="43402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38A22-6F8C-4776-97BC-3E328BE26B6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8A5BF-55B3-4B28-BB82-41B57BE311D6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696149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89" y="364249"/>
            <a:ext cx="10247233" cy="13221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60" y="1676900"/>
            <a:ext cx="5026156" cy="821815"/>
          </a:xfrm>
        </p:spPr>
        <p:txBody>
          <a:bodyPr anchor="b"/>
          <a:lstStyle>
            <a:lvl1pPr marL="0" indent="0">
              <a:buNone/>
              <a:defRPr sz="2345" b="1"/>
            </a:lvl1pPr>
            <a:lvl2pPr marL="445900" indent="0">
              <a:buNone/>
              <a:defRPr sz="1954" b="1"/>
            </a:lvl2pPr>
            <a:lvl3pPr marL="891803" indent="0">
              <a:buNone/>
              <a:defRPr sz="1759" b="1"/>
            </a:lvl3pPr>
            <a:lvl4pPr marL="1337695" indent="0">
              <a:buNone/>
              <a:defRPr sz="1563" b="1"/>
            </a:lvl4pPr>
            <a:lvl5pPr marL="1783594" indent="0">
              <a:buNone/>
              <a:defRPr sz="1563" b="1"/>
            </a:lvl5pPr>
            <a:lvl6pPr marL="2229493" indent="0">
              <a:buNone/>
              <a:defRPr sz="1563" b="1"/>
            </a:lvl6pPr>
            <a:lvl7pPr marL="2675385" indent="0">
              <a:buNone/>
              <a:defRPr sz="1563" b="1"/>
            </a:lvl7pPr>
            <a:lvl8pPr marL="3121285" indent="0">
              <a:buNone/>
              <a:defRPr sz="1563" b="1"/>
            </a:lvl8pPr>
            <a:lvl9pPr marL="3567182" indent="0">
              <a:buNone/>
              <a:defRPr sz="156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360" y="2498699"/>
            <a:ext cx="5026156" cy="36752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4755" y="1676900"/>
            <a:ext cx="5050909" cy="821815"/>
          </a:xfrm>
        </p:spPr>
        <p:txBody>
          <a:bodyPr anchor="b"/>
          <a:lstStyle>
            <a:lvl1pPr marL="0" indent="0">
              <a:buNone/>
              <a:defRPr sz="2345" b="1"/>
            </a:lvl1pPr>
            <a:lvl2pPr marL="445900" indent="0">
              <a:buNone/>
              <a:defRPr sz="1954" b="1"/>
            </a:lvl2pPr>
            <a:lvl3pPr marL="891803" indent="0">
              <a:buNone/>
              <a:defRPr sz="1759" b="1"/>
            </a:lvl3pPr>
            <a:lvl4pPr marL="1337695" indent="0">
              <a:buNone/>
              <a:defRPr sz="1563" b="1"/>
            </a:lvl4pPr>
            <a:lvl5pPr marL="1783594" indent="0">
              <a:buNone/>
              <a:defRPr sz="1563" b="1"/>
            </a:lvl5pPr>
            <a:lvl6pPr marL="2229493" indent="0">
              <a:buNone/>
              <a:defRPr sz="1563" b="1"/>
            </a:lvl6pPr>
            <a:lvl7pPr marL="2675385" indent="0">
              <a:buNone/>
              <a:defRPr sz="1563" b="1"/>
            </a:lvl7pPr>
            <a:lvl8pPr marL="3121285" indent="0">
              <a:buNone/>
              <a:defRPr sz="1563" b="1"/>
            </a:lvl8pPr>
            <a:lvl9pPr marL="3567182" indent="0">
              <a:buNone/>
              <a:defRPr sz="156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4755" y="2498699"/>
            <a:ext cx="5050909" cy="36752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38A22-6F8C-4776-97BC-3E328BE26B6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8A5BF-55B3-4B28-BB82-41B57BE311D6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884474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38A22-6F8C-4776-97BC-3E328BE26B6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8A5BF-55B3-4B28-BB82-41B57BE311D6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0716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9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9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87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38A22-6F8C-4776-97BC-3E328BE26B6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8A5BF-55B3-4B28-BB82-41B57BE311D6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741355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543" y="456036"/>
            <a:ext cx="3831883" cy="1596126"/>
          </a:xfrm>
        </p:spPr>
        <p:txBody>
          <a:bodyPr anchor="b"/>
          <a:lstStyle>
            <a:lvl1pPr>
              <a:defRPr sz="3126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0909" y="985076"/>
            <a:ext cx="6014680" cy="4861216"/>
          </a:xfrm>
        </p:spPr>
        <p:txBody>
          <a:bodyPr/>
          <a:lstStyle>
            <a:lvl1pPr>
              <a:defRPr sz="3126"/>
            </a:lvl1pPr>
            <a:lvl2pPr>
              <a:defRPr sz="2735"/>
            </a:lvl2pPr>
            <a:lvl3pPr>
              <a:defRPr sz="2345"/>
            </a:lvl3pPr>
            <a:lvl4pPr>
              <a:defRPr sz="1954"/>
            </a:lvl4pPr>
            <a:lvl5pPr>
              <a:defRPr sz="1954"/>
            </a:lvl5pPr>
            <a:lvl6pPr>
              <a:defRPr sz="1954"/>
            </a:lvl6pPr>
            <a:lvl7pPr>
              <a:defRPr sz="1954"/>
            </a:lvl7pPr>
            <a:lvl8pPr>
              <a:defRPr sz="1954"/>
            </a:lvl8pPr>
            <a:lvl9pPr>
              <a:defRPr sz="195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543" y="2052178"/>
            <a:ext cx="3831883" cy="3801883"/>
          </a:xfrm>
        </p:spPr>
        <p:txBody>
          <a:bodyPr/>
          <a:lstStyle>
            <a:lvl1pPr marL="0" indent="0">
              <a:buNone/>
              <a:defRPr sz="1563"/>
            </a:lvl1pPr>
            <a:lvl2pPr marL="445900" indent="0">
              <a:buNone/>
              <a:defRPr sz="1368"/>
            </a:lvl2pPr>
            <a:lvl3pPr marL="891803" indent="0">
              <a:buNone/>
              <a:defRPr sz="1172"/>
            </a:lvl3pPr>
            <a:lvl4pPr marL="1337695" indent="0">
              <a:buNone/>
              <a:defRPr sz="977"/>
            </a:lvl4pPr>
            <a:lvl5pPr marL="1783594" indent="0">
              <a:buNone/>
              <a:defRPr sz="977"/>
            </a:lvl5pPr>
            <a:lvl6pPr marL="2229493" indent="0">
              <a:buNone/>
              <a:defRPr sz="977"/>
            </a:lvl6pPr>
            <a:lvl7pPr marL="2675385" indent="0">
              <a:buNone/>
              <a:defRPr sz="977"/>
            </a:lvl7pPr>
            <a:lvl8pPr marL="3121285" indent="0">
              <a:buNone/>
              <a:defRPr sz="977"/>
            </a:lvl8pPr>
            <a:lvl9pPr marL="3567182" indent="0">
              <a:buNone/>
              <a:defRPr sz="97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38A22-6F8C-4776-97BC-3E328BE26B6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8A5BF-55B3-4B28-BB82-41B57BE311D6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707725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543" y="456036"/>
            <a:ext cx="3831883" cy="1596126"/>
          </a:xfrm>
        </p:spPr>
        <p:txBody>
          <a:bodyPr anchor="b"/>
          <a:lstStyle>
            <a:lvl1pPr>
              <a:defRPr sz="3126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050909" y="985076"/>
            <a:ext cx="6014680" cy="4861216"/>
          </a:xfrm>
        </p:spPr>
        <p:txBody>
          <a:bodyPr/>
          <a:lstStyle>
            <a:lvl1pPr marL="0" indent="0">
              <a:buNone/>
              <a:defRPr sz="3126"/>
            </a:lvl1pPr>
            <a:lvl2pPr marL="445900" indent="0">
              <a:buNone/>
              <a:defRPr sz="2735"/>
            </a:lvl2pPr>
            <a:lvl3pPr marL="891803" indent="0">
              <a:buNone/>
              <a:defRPr sz="2345"/>
            </a:lvl3pPr>
            <a:lvl4pPr marL="1337695" indent="0">
              <a:buNone/>
              <a:defRPr sz="1954"/>
            </a:lvl4pPr>
            <a:lvl5pPr marL="1783594" indent="0">
              <a:buNone/>
              <a:defRPr sz="1954"/>
            </a:lvl5pPr>
            <a:lvl6pPr marL="2229493" indent="0">
              <a:buNone/>
              <a:defRPr sz="1954"/>
            </a:lvl6pPr>
            <a:lvl7pPr marL="2675385" indent="0">
              <a:buNone/>
              <a:defRPr sz="1954"/>
            </a:lvl7pPr>
            <a:lvl8pPr marL="3121285" indent="0">
              <a:buNone/>
              <a:defRPr sz="1954"/>
            </a:lvl8pPr>
            <a:lvl9pPr marL="3567182" indent="0">
              <a:buNone/>
              <a:defRPr sz="1954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543" y="2052178"/>
            <a:ext cx="3831883" cy="3801883"/>
          </a:xfrm>
        </p:spPr>
        <p:txBody>
          <a:bodyPr/>
          <a:lstStyle>
            <a:lvl1pPr marL="0" indent="0">
              <a:buNone/>
              <a:defRPr sz="1563"/>
            </a:lvl1pPr>
            <a:lvl2pPr marL="445900" indent="0">
              <a:buNone/>
              <a:defRPr sz="1368"/>
            </a:lvl2pPr>
            <a:lvl3pPr marL="891803" indent="0">
              <a:buNone/>
              <a:defRPr sz="1172"/>
            </a:lvl3pPr>
            <a:lvl4pPr marL="1337695" indent="0">
              <a:buNone/>
              <a:defRPr sz="977"/>
            </a:lvl4pPr>
            <a:lvl5pPr marL="1783594" indent="0">
              <a:buNone/>
              <a:defRPr sz="977"/>
            </a:lvl5pPr>
            <a:lvl6pPr marL="2229493" indent="0">
              <a:buNone/>
              <a:defRPr sz="977"/>
            </a:lvl6pPr>
            <a:lvl7pPr marL="2675385" indent="0">
              <a:buNone/>
              <a:defRPr sz="977"/>
            </a:lvl7pPr>
            <a:lvl8pPr marL="3121285" indent="0">
              <a:buNone/>
              <a:defRPr sz="977"/>
            </a:lvl8pPr>
            <a:lvl9pPr marL="3567182" indent="0">
              <a:buNone/>
              <a:defRPr sz="97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38A22-6F8C-4776-97BC-3E328BE26B6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8A5BF-55B3-4B28-BB82-41B57BE311D6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366400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38A22-6F8C-4776-97BC-3E328BE26B6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8A5BF-55B3-4B28-BB82-41B57BE311D6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229339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2234" y="364261"/>
            <a:ext cx="2561808" cy="57970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6865" y="364261"/>
            <a:ext cx="7536913" cy="57970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38A22-6F8C-4776-97BC-3E328BE26B6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8A5BF-55B3-4B28-BB82-41B57BE311D6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121757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20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20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235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20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20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609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20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20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042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20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20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738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20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20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447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699" y="1705616"/>
            <a:ext cx="10247233" cy="284547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699" y="4578008"/>
            <a:ext cx="10247233" cy="149636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38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7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1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5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19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2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46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0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38A22-6F8C-4776-97BC-3E328BE26B6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8A5BF-55B3-4B28-BB82-41B57BE311D6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7161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9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9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007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20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20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126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20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20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016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20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20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50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20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20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154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20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20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329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20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20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359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20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20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859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20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20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285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20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20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609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20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20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615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9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9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009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20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20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877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20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20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267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20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20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450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20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20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425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20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20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799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20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20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655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20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20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602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20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20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642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20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20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251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20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20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159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9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9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884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20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20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88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20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20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819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20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20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220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20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20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718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20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20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003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20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20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667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20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20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051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20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20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394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20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20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63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20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20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025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9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9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44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20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20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232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20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20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760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20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20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95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20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20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557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20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20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114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20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20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977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20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20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175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20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20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349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20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20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267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20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20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05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9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9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732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20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20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005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20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20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979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20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20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759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345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484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9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9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135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9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9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285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9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9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662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9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9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232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9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9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277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6841" y="1820978"/>
            <a:ext cx="5049361" cy="43402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4781" y="1820978"/>
            <a:ext cx="5049361" cy="43402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38A22-6F8C-4776-97BC-3E328BE26B6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8A5BF-55B3-4B28-BB82-41B57BE311D6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5742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9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9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767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9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9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749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9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9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146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9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9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69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9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9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480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9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9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16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9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9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977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9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9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155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9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9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892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9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9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354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89" y="364248"/>
            <a:ext cx="10247233" cy="13221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60" y="1676899"/>
            <a:ext cx="5026156" cy="82181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81" indent="0">
              <a:buNone/>
              <a:defRPr sz="2000" b="1"/>
            </a:lvl2pPr>
            <a:lvl3pPr marL="912766" indent="0">
              <a:buNone/>
              <a:defRPr sz="1800" b="1"/>
            </a:lvl3pPr>
            <a:lvl4pPr marL="1369139" indent="0">
              <a:buNone/>
              <a:defRPr sz="1600" b="1"/>
            </a:lvl4pPr>
            <a:lvl5pPr marL="1825520" indent="0">
              <a:buNone/>
              <a:defRPr sz="1600" b="1"/>
            </a:lvl5pPr>
            <a:lvl6pPr marL="2281900" indent="0">
              <a:buNone/>
              <a:defRPr sz="1600" b="1"/>
            </a:lvl6pPr>
            <a:lvl7pPr marL="2738273" indent="0">
              <a:buNone/>
              <a:defRPr sz="1600" b="1"/>
            </a:lvl7pPr>
            <a:lvl8pPr marL="3194655" indent="0">
              <a:buNone/>
              <a:defRPr sz="1600" b="1"/>
            </a:lvl8pPr>
            <a:lvl9pPr marL="36510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360" y="2498699"/>
            <a:ext cx="5026156" cy="36752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4755" y="1676899"/>
            <a:ext cx="5050909" cy="82181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81" indent="0">
              <a:buNone/>
              <a:defRPr sz="2000" b="1"/>
            </a:lvl2pPr>
            <a:lvl3pPr marL="912766" indent="0">
              <a:buNone/>
              <a:defRPr sz="1800" b="1"/>
            </a:lvl3pPr>
            <a:lvl4pPr marL="1369139" indent="0">
              <a:buNone/>
              <a:defRPr sz="1600" b="1"/>
            </a:lvl4pPr>
            <a:lvl5pPr marL="1825520" indent="0">
              <a:buNone/>
              <a:defRPr sz="1600" b="1"/>
            </a:lvl5pPr>
            <a:lvl6pPr marL="2281900" indent="0">
              <a:buNone/>
              <a:defRPr sz="1600" b="1"/>
            </a:lvl6pPr>
            <a:lvl7pPr marL="2738273" indent="0">
              <a:buNone/>
              <a:defRPr sz="1600" b="1"/>
            </a:lvl7pPr>
            <a:lvl8pPr marL="3194655" indent="0">
              <a:buNone/>
              <a:defRPr sz="1600" b="1"/>
            </a:lvl8pPr>
            <a:lvl9pPr marL="36510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4755" y="2498699"/>
            <a:ext cx="5050909" cy="36752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38A22-6F8C-4776-97BC-3E328BE26B6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8A5BF-55B3-4B28-BB82-41B57BE311D6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6169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9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9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361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9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9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33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9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9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106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9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9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50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9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9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743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9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9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857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9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9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882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9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9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977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9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9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865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119" y="273940"/>
            <a:ext cx="10692766" cy="1140090"/>
          </a:xfrm>
        </p:spPr>
        <p:txBody>
          <a:bodyPr/>
          <a:lstStyle>
            <a:lvl1pPr algn="ctr" rtl="1">
              <a:defRPr b="1">
                <a:solidFill>
                  <a:schemeClr val="tx2">
                    <a:lumMod val="60000"/>
                    <a:lumOff val="40000"/>
                  </a:schemeClr>
                </a:solidFill>
                <a:cs typeface="B Titr" pitchFamily="2" charset="-78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idx="1"/>
          </p:nvPr>
        </p:nvSpPr>
        <p:spPr bwMode="auto">
          <a:xfrm>
            <a:off x="1188119" y="1444119"/>
            <a:ext cx="10692766" cy="539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5" tIns="45637" rIns="91275" bIns="45637" numCol="1" anchor="t" anchorCtr="0" compatLnSpc="1">
            <a:prstTxWarp prst="textNoShape">
              <a:avLst/>
            </a:prstTxWarp>
          </a:bodyPr>
          <a:lstStyle>
            <a:lvl1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1pPr>
            <a:lvl2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1800" b="0">
                <a:cs typeface="B Farnaz" pitchFamily="2" charset="-78"/>
              </a:defRPr>
            </a:lvl2pPr>
            <a:lvl3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3pPr>
            <a:lvl4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4pPr>
            <a:lvl5pPr algn="r" rtl="1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v"/>
              <a:defRPr sz="2400" b="0">
                <a:cs typeface="B Farnaz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817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38A22-6F8C-4776-97BC-3E328BE26B6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8A5BF-55B3-4B28-BB82-41B57BE311D6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081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153" y="2125184"/>
            <a:ext cx="10098723" cy="1466282"/>
          </a:xfrm>
        </p:spPr>
        <p:txBody>
          <a:bodyPr/>
          <a:lstStyle>
            <a:lvl1pPr>
              <a:defRPr>
                <a:solidFill>
                  <a:schemeClr val="tx1"/>
                </a:solidFill>
                <a:cs typeface="B Yagut" panose="00000400000000000000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2172" y="3876373"/>
            <a:ext cx="8316596" cy="174813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cs typeface="B Yagut" panose="00000400000000000000" pitchFamily="2" charset="-78"/>
              </a:defRPr>
            </a:lvl1pPr>
            <a:lvl2pPr marL="456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2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>
                <a:solidFill>
                  <a:prstClr val="black"/>
                </a:solidFill>
              </a:rPr>
              <a:pPr/>
              <a:t>7/30/2022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cs typeface="B Yagut" panose="00000400000000000000" pitchFamily="2" charset="-78"/>
              </a:defRPr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204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  <a:lvl2pPr>
              <a:defRPr>
                <a:cs typeface="B Yagut" panose="00000400000000000000" pitchFamily="2" charset="-78"/>
              </a:defRPr>
            </a:lvl2pPr>
            <a:lvl3pPr>
              <a:defRPr>
                <a:cs typeface="B Yagut" panose="00000400000000000000" pitchFamily="2" charset="-78"/>
              </a:defRPr>
            </a:lvl3pPr>
            <a:lvl4pPr>
              <a:defRPr>
                <a:cs typeface="B Yagut" panose="00000400000000000000" pitchFamily="2" charset="-78"/>
              </a:defRPr>
            </a:lvl4pPr>
            <a:lvl5pPr>
              <a:defRPr>
                <a:cs typeface="B Yagut" panose="00000400000000000000" pitchFamily="2" charset="-78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29603" y="532042"/>
            <a:ext cx="891065" cy="912072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554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591" y="4395958"/>
            <a:ext cx="10098723" cy="1358607"/>
          </a:xfrm>
        </p:spPr>
        <p:txBody>
          <a:bodyPr anchor="t"/>
          <a:lstStyle>
            <a:lvl1pPr algn="l">
              <a:defRPr sz="4000" b="1" cap="all">
                <a:cs typeface="B Yagut" panose="00000400000000000000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591" y="2899377"/>
            <a:ext cx="10098723" cy="149636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cs typeface="B Yagut" panose="00000400000000000000" pitchFamily="2" charset="-78"/>
              </a:defRPr>
            </a:lvl1pPr>
            <a:lvl2pPr marL="45638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7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1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5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2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6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0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933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095" y="1596187"/>
            <a:ext cx="5247376" cy="4514439"/>
          </a:xfrm>
        </p:spPr>
        <p:txBody>
          <a:bodyPr/>
          <a:lstStyle>
            <a:lvl1pPr>
              <a:defRPr sz="2800">
                <a:cs typeface="B Yagut" panose="00000400000000000000" pitchFamily="2" charset="-78"/>
              </a:defRPr>
            </a:lvl1pPr>
            <a:lvl2pPr>
              <a:defRPr sz="2400">
                <a:cs typeface="B Yagut" panose="00000400000000000000" pitchFamily="2" charset="-78"/>
              </a:defRPr>
            </a:lvl2pPr>
            <a:lvl3pPr>
              <a:defRPr sz="2000">
                <a:cs typeface="B Yagut" panose="00000400000000000000" pitchFamily="2" charset="-78"/>
              </a:defRPr>
            </a:lvl3pPr>
            <a:lvl4pPr>
              <a:defRPr sz="1800">
                <a:cs typeface="B Yagut" panose="00000400000000000000" pitchFamily="2" charset="-78"/>
              </a:defRPr>
            </a:lvl4pPr>
            <a:lvl5pPr>
              <a:defRPr sz="1800">
                <a:cs typeface="B Yagut" panose="00000400000000000000" pitchFamily="2" charset="-78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39519" y="1596187"/>
            <a:ext cx="5247376" cy="4514439"/>
          </a:xfrm>
        </p:spPr>
        <p:txBody>
          <a:bodyPr/>
          <a:lstStyle>
            <a:lvl1pPr>
              <a:defRPr sz="2800">
                <a:cs typeface="B Yagut" panose="00000400000000000000" pitchFamily="2" charset="-78"/>
              </a:defRPr>
            </a:lvl1pPr>
            <a:lvl2pPr>
              <a:defRPr sz="2400">
                <a:cs typeface="B Yagut" panose="00000400000000000000" pitchFamily="2" charset="-78"/>
              </a:defRPr>
            </a:lvl2pPr>
            <a:lvl3pPr>
              <a:defRPr sz="2000">
                <a:cs typeface="B Yagut" panose="00000400000000000000" pitchFamily="2" charset="-78"/>
              </a:defRPr>
            </a:lvl3pPr>
            <a:lvl4pPr>
              <a:defRPr sz="1800">
                <a:cs typeface="B Yagut" panose="00000400000000000000" pitchFamily="2" charset="-78"/>
              </a:defRPr>
            </a:lvl4pPr>
            <a:lvl5pPr>
              <a:defRPr sz="1800">
                <a:cs typeface="B Yagut" panose="00000400000000000000" pitchFamily="2" charset="-78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678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071" y="1531224"/>
            <a:ext cx="5249438" cy="638133"/>
          </a:xfrm>
        </p:spPr>
        <p:txBody>
          <a:bodyPr anchor="b"/>
          <a:lstStyle>
            <a:lvl1pPr marL="0" indent="0">
              <a:buNone/>
              <a:defRPr sz="2400" b="1">
                <a:cs typeface="B Yagut" panose="00000400000000000000" pitchFamily="2" charset="-78"/>
              </a:defRPr>
            </a:lvl1pPr>
            <a:lvl2pPr marL="456381" indent="0">
              <a:buNone/>
              <a:defRPr sz="2000" b="1"/>
            </a:lvl2pPr>
            <a:lvl3pPr marL="912766" indent="0">
              <a:buNone/>
              <a:defRPr sz="1800" b="1"/>
            </a:lvl3pPr>
            <a:lvl4pPr marL="1369139" indent="0">
              <a:buNone/>
              <a:defRPr sz="1600" b="1"/>
            </a:lvl4pPr>
            <a:lvl5pPr marL="1825520" indent="0">
              <a:buNone/>
              <a:defRPr sz="1600" b="1"/>
            </a:lvl5pPr>
            <a:lvl6pPr marL="2281900" indent="0">
              <a:buNone/>
              <a:defRPr sz="1600" b="1"/>
            </a:lvl6pPr>
            <a:lvl7pPr marL="2738273" indent="0">
              <a:buNone/>
              <a:defRPr sz="1600" b="1"/>
            </a:lvl7pPr>
            <a:lvl8pPr marL="3194655" indent="0">
              <a:buNone/>
              <a:defRPr sz="1600" b="1"/>
            </a:lvl8pPr>
            <a:lvl9pPr marL="36510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071" y="2169359"/>
            <a:ext cx="5249438" cy="3941227"/>
          </a:xfrm>
        </p:spPr>
        <p:txBody>
          <a:bodyPr/>
          <a:lstStyle>
            <a:lvl1pPr>
              <a:defRPr sz="2400">
                <a:cs typeface="B Yagut" panose="00000400000000000000" pitchFamily="2" charset="-78"/>
              </a:defRPr>
            </a:lvl1pPr>
            <a:lvl2pPr>
              <a:defRPr sz="2000">
                <a:cs typeface="B Yagut" panose="00000400000000000000" pitchFamily="2" charset="-78"/>
              </a:defRPr>
            </a:lvl2pPr>
            <a:lvl3pPr>
              <a:defRPr sz="1800">
                <a:cs typeface="B Yagut" panose="00000400000000000000" pitchFamily="2" charset="-78"/>
              </a:defRPr>
            </a:lvl3pPr>
            <a:lvl4pPr>
              <a:defRPr sz="1600">
                <a:cs typeface="B Yagut" panose="00000400000000000000" pitchFamily="2" charset="-78"/>
              </a:defRPr>
            </a:lvl4pPr>
            <a:lvl5pPr>
              <a:defRPr sz="1600">
                <a:cs typeface="B Yagut" panose="00000400000000000000" pitchFamily="2" charset="-78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5384" y="1531224"/>
            <a:ext cx="5251500" cy="638133"/>
          </a:xfrm>
        </p:spPr>
        <p:txBody>
          <a:bodyPr anchor="b"/>
          <a:lstStyle>
            <a:lvl1pPr marL="0" indent="0">
              <a:buNone/>
              <a:defRPr sz="2400" b="1">
                <a:cs typeface="B Yagut" panose="00000400000000000000" pitchFamily="2" charset="-78"/>
              </a:defRPr>
            </a:lvl1pPr>
            <a:lvl2pPr marL="456381" indent="0">
              <a:buNone/>
              <a:defRPr sz="2000" b="1"/>
            </a:lvl2pPr>
            <a:lvl3pPr marL="912766" indent="0">
              <a:buNone/>
              <a:defRPr sz="1800" b="1"/>
            </a:lvl3pPr>
            <a:lvl4pPr marL="1369139" indent="0">
              <a:buNone/>
              <a:defRPr sz="1600" b="1"/>
            </a:lvl4pPr>
            <a:lvl5pPr marL="1825520" indent="0">
              <a:buNone/>
              <a:defRPr sz="1600" b="1"/>
            </a:lvl5pPr>
            <a:lvl6pPr marL="2281900" indent="0">
              <a:buNone/>
              <a:defRPr sz="1600" b="1"/>
            </a:lvl6pPr>
            <a:lvl7pPr marL="2738273" indent="0">
              <a:buNone/>
              <a:defRPr sz="1600" b="1"/>
            </a:lvl7pPr>
            <a:lvl8pPr marL="3194655" indent="0">
              <a:buNone/>
              <a:defRPr sz="1600" b="1"/>
            </a:lvl8pPr>
            <a:lvl9pPr marL="36510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5384" y="2169359"/>
            <a:ext cx="5251500" cy="3941227"/>
          </a:xfrm>
        </p:spPr>
        <p:txBody>
          <a:bodyPr/>
          <a:lstStyle>
            <a:lvl1pPr>
              <a:defRPr sz="2400">
                <a:cs typeface="B Yagut" panose="00000400000000000000" pitchFamily="2" charset="-78"/>
              </a:defRPr>
            </a:lvl1pPr>
            <a:lvl2pPr>
              <a:defRPr sz="2000">
                <a:cs typeface="B Yagut" panose="00000400000000000000" pitchFamily="2" charset="-78"/>
              </a:defRPr>
            </a:lvl2pPr>
            <a:lvl3pPr>
              <a:defRPr sz="1800">
                <a:cs typeface="B Yagut" panose="00000400000000000000" pitchFamily="2" charset="-78"/>
              </a:defRPr>
            </a:lvl3pPr>
            <a:lvl4pPr>
              <a:defRPr sz="1600">
                <a:cs typeface="B Yagut" panose="00000400000000000000" pitchFamily="2" charset="-78"/>
              </a:defRPr>
            </a:lvl4pPr>
            <a:lvl5pPr>
              <a:defRPr sz="1600">
                <a:cs typeface="B Yagut" panose="00000400000000000000" pitchFamily="2" charset="-78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286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619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47354-F800-434C-A8D8-D6E6A5F630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5EBD-352C-439C-B9B1-E36C38D4E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688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84" y="272391"/>
            <a:ext cx="3908717" cy="1159092"/>
          </a:xfrm>
        </p:spPr>
        <p:txBody>
          <a:bodyPr anchor="b"/>
          <a:lstStyle>
            <a:lvl1pPr algn="l">
              <a:defRPr sz="2000" b="1">
                <a:cs typeface="B Yagut" panose="00000400000000000000" pitchFamily="2" charset="-7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5120" y="272567"/>
            <a:ext cx="6641725" cy="5838210"/>
          </a:xfrm>
        </p:spPr>
        <p:txBody>
          <a:bodyPr/>
          <a:lstStyle>
            <a:lvl1pPr>
              <a:defRPr sz="3200">
                <a:cs typeface="B Yagut" panose="00000400000000000000" pitchFamily="2" charset="-78"/>
              </a:defRPr>
            </a:lvl1pPr>
            <a:lvl2pPr>
              <a:defRPr sz="2800">
                <a:cs typeface="B Yagut" panose="00000400000000000000" pitchFamily="2" charset="-78"/>
              </a:defRPr>
            </a:lvl2pPr>
            <a:lvl3pPr>
              <a:defRPr sz="2400">
                <a:cs typeface="B Yagut" panose="00000400000000000000" pitchFamily="2" charset="-78"/>
              </a:defRPr>
            </a:lvl3pPr>
            <a:lvl4pPr>
              <a:defRPr sz="2000">
                <a:cs typeface="B Yagut" panose="00000400000000000000" pitchFamily="2" charset="-78"/>
              </a:defRPr>
            </a:lvl4pPr>
            <a:lvl5pPr>
              <a:defRPr sz="2000">
                <a:cs typeface="B Yagut" panose="00000400000000000000" pitchFamily="2" charset="-78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084" y="1431517"/>
            <a:ext cx="3908717" cy="4679119"/>
          </a:xfrm>
        </p:spPr>
        <p:txBody>
          <a:bodyPr/>
          <a:lstStyle>
            <a:lvl1pPr marL="0" indent="0">
              <a:buNone/>
              <a:defRPr sz="1400">
                <a:cs typeface="B Yagut" panose="00000400000000000000" pitchFamily="2" charset="-78"/>
              </a:defRPr>
            </a:lvl1pPr>
            <a:lvl2pPr marL="456381" indent="0">
              <a:buNone/>
              <a:defRPr sz="1200"/>
            </a:lvl2pPr>
            <a:lvl3pPr marL="912766" indent="0">
              <a:buNone/>
              <a:defRPr sz="1000"/>
            </a:lvl3pPr>
            <a:lvl4pPr marL="1369139" indent="0">
              <a:buNone/>
              <a:defRPr sz="1000"/>
            </a:lvl4pPr>
            <a:lvl5pPr marL="1825520" indent="0">
              <a:buNone/>
              <a:defRPr sz="1000"/>
            </a:lvl5pPr>
            <a:lvl6pPr marL="2281900" indent="0">
              <a:buNone/>
              <a:defRPr sz="1000"/>
            </a:lvl6pPr>
            <a:lvl7pPr marL="2738273" indent="0">
              <a:buNone/>
              <a:defRPr sz="1000"/>
            </a:lvl7pPr>
            <a:lvl8pPr marL="3194655" indent="0">
              <a:buNone/>
              <a:defRPr sz="1000"/>
            </a:lvl8pPr>
            <a:lvl9pPr marL="3651032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594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8731" y="4788460"/>
            <a:ext cx="7128510" cy="56529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8731" y="611317"/>
            <a:ext cx="7128510" cy="4104323"/>
          </a:xfrm>
        </p:spPr>
        <p:txBody>
          <a:bodyPr/>
          <a:lstStyle>
            <a:lvl1pPr marL="0" indent="0">
              <a:buNone/>
              <a:defRPr sz="3200"/>
            </a:lvl1pPr>
            <a:lvl2pPr marL="456381" indent="0">
              <a:buNone/>
              <a:defRPr sz="2800"/>
            </a:lvl2pPr>
            <a:lvl3pPr marL="912766" indent="0">
              <a:buNone/>
              <a:defRPr sz="2400"/>
            </a:lvl3pPr>
            <a:lvl4pPr marL="1369139" indent="0">
              <a:buNone/>
              <a:defRPr sz="2000"/>
            </a:lvl4pPr>
            <a:lvl5pPr marL="1825520" indent="0">
              <a:buNone/>
              <a:defRPr sz="2000"/>
            </a:lvl5pPr>
            <a:lvl6pPr marL="2281900" indent="0">
              <a:buNone/>
              <a:defRPr sz="2000"/>
            </a:lvl6pPr>
            <a:lvl7pPr marL="2738273" indent="0">
              <a:buNone/>
              <a:defRPr sz="2000"/>
            </a:lvl7pPr>
            <a:lvl8pPr marL="3194655" indent="0">
              <a:buNone/>
              <a:defRPr sz="2000"/>
            </a:lvl8pPr>
            <a:lvl9pPr marL="365103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8731" y="5353723"/>
            <a:ext cx="7128510" cy="802813"/>
          </a:xfrm>
        </p:spPr>
        <p:txBody>
          <a:bodyPr/>
          <a:lstStyle>
            <a:lvl1pPr marL="0" indent="0">
              <a:buNone/>
              <a:defRPr sz="1400"/>
            </a:lvl1pPr>
            <a:lvl2pPr marL="456381" indent="0">
              <a:buNone/>
              <a:defRPr sz="1200"/>
            </a:lvl2pPr>
            <a:lvl3pPr marL="912766" indent="0">
              <a:buNone/>
              <a:defRPr sz="1000"/>
            </a:lvl3pPr>
            <a:lvl4pPr marL="1369139" indent="0">
              <a:buNone/>
              <a:defRPr sz="1000"/>
            </a:lvl4pPr>
            <a:lvl5pPr marL="1825520" indent="0">
              <a:buNone/>
              <a:defRPr sz="1000"/>
            </a:lvl5pPr>
            <a:lvl6pPr marL="2281900" indent="0">
              <a:buNone/>
              <a:defRPr sz="1000"/>
            </a:lvl6pPr>
            <a:lvl7pPr marL="2738273" indent="0">
              <a:buNone/>
              <a:defRPr sz="1000"/>
            </a:lvl7pPr>
            <a:lvl8pPr marL="3194655" indent="0">
              <a:buNone/>
              <a:defRPr sz="1000"/>
            </a:lvl8pPr>
            <a:lvl9pPr marL="3651032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47354-F800-434C-A8D8-D6E6A5F630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5EBD-352C-439C-B9B1-E36C38D4E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510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cs typeface="B Yagut" panose="00000400000000000000" pitchFamily="2" charset="-78"/>
              </a:defRPr>
            </a:lvl1pPr>
            <a:lvl2pPr>
              <a:defRPr>
                <a:cs typeface="B Yagut" panose="00000400000000000000" pitchFamily="2" charset="-78"/>
              </a:defRPr>
            </a:lvl2pPr>
            <a:lvl3pPr>
              <a:defRPr>
                <a:cs typeface="B Yagut" panose="00000400000000000000" pitchFamily="2" charset="-78"/>
              </a:defRPr>
            </a:lvl3pPr>
            <a:lvl4pPr>
              <a:defRPr>
                <a:cs typeface="B Yagut" panose="00000400000000000000" pitchFamily="2" charset="-78"/>
              </a:defRPr>
            </a:lvl4pPr>
            <a:lvl5pPr>
              <a:defRPr>
                <a:cs typeface="B Yagut" panose="00000400000000000000" pitchFamily="2" charset="-78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256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38A22-6F8C-4776-97BC-3E328BE26B6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8A5BF-55B3-4B28-BB82-41B57BE311D6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51182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3732" y="274151"/>
            <a:ext cx="2673191" cy="583662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070" y="274151"/>
            <a:ext cx="7821560" cy="583662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47354-F800-434C-A8D8-D6E6A5F630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05EBD-352C-439C-B9B1-E36C38D4E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53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153" y="2125184"/>
            <a:ext cx="10098723" cy="146628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2172" y="3876373"/>
            <a:ext cx="8316596" cy="174813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2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4050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7388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591" y="4395957"/>
            <a:ext cx="10098723" cy="1358607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591" y="2899377"/>
            <a:ext cx="10098723" cy="149636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38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7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1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5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2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6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0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0177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095" y="1596187"/>
            <a:ext cx="5247376" cy="45144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39519" y="1596187"/>
            <a:ext cx="5247376" cy="45144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2137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071" y="1531224"/>
            <a:ext cx="5249438" cy="63813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81" indent="0">
              <a:buNone/>
              <a:defRPr sz="2000" b="1"/>
            </a:lvl2pPr>
            <a:lvl3pPr marL="912766" indent="0">
              <a:buNone/>
              <a:defRPr sz="1800" b="1"/>
            </a:lvl3pPr>
            <a:lvl4pPr marL="1369139" indent="0">
              <a:buNone/>
              <a:defRPr sz="1600" b="1"/>
            </a:lvl4pPr>
            <a:lvl5pPr marL="1825520" indent="0">
              <a:buNone/>
              <a:defRPr sz="1600" b="1"/>
            </a:lvl5pPr>
            <a:lvl6pPr marL="2281900" indent="0">
              <a:buNone/>
              <a:defRPr sz="1600" b="1"/>
            </a:lvl6pPr>
            <a:lvl7pPr marL="2738273" indent="0">
              <a:buNone/>
              <a:defRPr sz="1600" b="1"/>
            </a:lvl7pPr>
            <a:lvl8pPr marL="3194655" indent="0">
              <a:buNone/>
              <a:defRPr sz="1600" b="1"/>
            </a:lvl8pPr>
            <a:lvl9pPr marL="36510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071" y="2169359"/>
            <a:ext cx="5249438" cy="39412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5384" y="1531224"/>
            <a:ext cx="5251500" cy="63813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81" indent="0">
              <a:buNone/>
              <a:defRPr sz="2000" b="1"/>
            </a:lvl2pPr>
            <a:lvl3pPr marL="912766" indent="0">
              <a:buNone/>
              <a:defRPr sz="1800" b="1"/>
            </a:lvl3pPr>
            <a:lvl4pPr marL="1369139" indent="0">
              <a:buNone/>
              <a:defRPr sz="1600" b="1"/>
            </a:lvl4pPr>
            <a:lvl5pPr marL="1825520" indent="0">
              <a:buNone/>
              <a:defRPr sz="1600" b="1"/>
            </a:lvl5pPr>
            <a:lvl6pPr marL="2281900" indent="0">
              <a:buNone/>
              <a:defRPr sz="1600" b="1"/>
            </a:lvl6pPr>
            <a:lvl7pPr marL="2738273" indent="0">
              <a:buNone/>
              <a:defRPr sz="1600" b="1"/>
            </a:lvl7pPr>
            <a:lvl8pPr marL="3194655" indent="0">
              <a:buNone/>
              <a:defRPr sz="1600" b="1"/>
            </a:lvl8pPr>
            <a:lvl9pPr marL="36510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5384" y="2169359"/>
            <a:ext cx="5251500" cy="39412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2462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3448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2306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84" y="272391"/>
            <a:ext cx="3908717" cy="1159092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5120" y="272566"/>
            <a:ext cx="6641725" cy="58382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084" y="1431517"/>
            <a:ext cx="3908717" cy="4679119"/>
          </a:xfrm>
        </p:spPr>
        <p:txBody>
          <a:bodyPr/>
          <a:lstStyle>
            <a:lvl1pPr marL="0" indent="0">
              <a:buNone/>
              <a:defRPr sz="1400"/>
            </a:lvl1pPr>
            <a:lvl2pPr marL="456381" indent="0">
              <a:buNone/>
              <a:defRPr sz="1200"/>
            </a:lvl2pPr>
            <a:lvl3pPr marL="912766" indent="0">
              <a:buNone/>
              <a:defRPr sz="1000"/>
            </a:lvl3pPr>
            <a:lvl4pPr marL="1369139" indent="0">
              <a:buNone/>
              <a:defRPr sz="1000"/>
            </a:lvl4pPr>
            <a:lvl5pPr marL="1825520" indent="0">
              <a:buNone/>
              <a:defRPr sz="1000"/>
            </a:lvl5pPr>
            <a:lvl6pPr marL="2281900" indent="0">
              <a:buNone/>
              <a:defRPr sz="1000"/>
            </a:lvl6pPr>
            <a:lvl7pPr marL="2738273" indent="0">
              <a:buNone/>
              <a:defRPr sz="1000"/>
            </a:lvl7pPr>
            <a:lvl8pPr marL="3194655" indent="0">
              <a:buNone/>
              <a:defRPr sz="1000"/>
            </a:lvl8pPr>
            <a:lvl9pPr marL="3651032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25584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8731" y="4788460"/>
            <a:ext cx="7128510" cy="565295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8731" y="611317"/>
            <a:ext cx="7128510" cy="4104323"/>
          </a:xfrm>
        </p:spPr>
        <p:txBody>
          <a:bodyPr/>
          <a:lstStyle>
            <a:lvl1pPr marL="0" indent="0">
              <a:buNone/>
              <a:defRPr sz="3200"/>
            </a:lvl1pPr>
            <a:lvl2pPr marL="456381" indent="0">
              <a:buNone/>
              <a:defRPr sz="2800"/>
            </a:lvl2pPr>
            <a:lvl3pPr marL="912766" indent="0">
              <a:buNone/>
              <a:defRPr sz="2400"/>
            </a:lvl3pPr>
            <a:lvl4pPr marL="1369139" indent="0">
              <a:buNone/>
              <a:defRPr sz="2000"/>
            </a:lvl4pPr>
            <a:lvl5pPr marL="1825520" indent="0">
              <a:buNone/>
              <a:defRPr sz="2000"/>
            </a:lvl5pPr>
            <a:lvl6pPr marL="2281900" indent="0">
              <a:buNone/>
              <a:defRPr sz="2000"/>
            </a:lvl6pPr>
            <a:lvl7pPr marL="2738273" indent="0">
              <a:buNone/>
              <a:defRPr sz="2000"/>
            </a:lvl7pPr>
            <a:lvl8pPr marL="3194655" indent="0">
              <a:buNone/>
              <a:defRPr sz="2000"/>
            </a:lvl8pPr>
            <a:lvl9pPr marL="3651032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8731" y="5353723"/>
            <a:ext cx="7128510" cy="802813"/>
          </a:xfrm>
        </p:spPr>
        <p:txBody>
          <a:bodyPr/>
          <a:lstStyle>
            <a:lvl1pPr marL="0" indent="0">
              <a:buNone/>
              <a:defRPr sz="1400"/>
            </a:lvl1pPr>
            <a:lvl2pPr marL="456381" indent="0">
              <a:buNone/>
              <a:defRPr sz="1200"/>
            </a:lvl2pPr>
            <a:lvl3pPr marL="912766" indent="0">
              <a:buNone/>
              <a:defRPr sz="1000"/>
            </a:lvl3pPr>
            <a:lvl4pPr marL="1369139" indent="0">
              <a:buNone/>
              <a:defRPr sz="1000"/>
            </a:lvl4pPr>
            <a:lvl5pPr marL="1825520" indent="0">
              <a:buNone/>
              <a:defRPr sz="1000"/>
            </a:lvl5pPr>
            <a:lvl6pPr marL="2281900" indent="0">
              <a:buNone/>
              <a:defRPr sz="1000"/>
            </a:lvl6pPr>
            <a:lvl7pPr marL="2738273" indent="0">
              <a:buNone/>
              <a:defRPr sz="1000"/>
            </a:lvl7pPr>
            <a:lvl8pPr marL="3194655" indent="0">
              <a:buNone/>
              <a:defRPr sz="1000"/>
            </a:lvl8pPr>
            <a:lvl9pPr marL="3651032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590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542" y="456036"/>
            <a:ext cx="3831883" cy="159612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0909" y="985075"/>
            <a:ext cx="6014680" cy="486121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542" y="2052178"/>
            <a:ext cx="3831883" cy="3801883"/>
          </a:xfrm>
        </p:spPr>
        <p:txBody>
          <a:bodyPr/>
          <a:lstStyle>
            <a:lvl1pPr marL="0" indent="0">
              <a:buNone/>
              <a:defRPr sz="1600"/>
            </a:lvl1pPr>
            <a:lvl2pPr marL="456381" indent="0">
              <a:buNone/>
              <a:defRPr sz="1400"/>
            </a:lvl2pPr>
            <a:lvl3pPr marL="912766" indent="0">
              <a:buNone/>
              <a:defRPr sz="1200"/>
            </a:lvl3pPr>
            <a:lvl4pPr marL="1369139" indent="0">
              <a:buNone/>
              <a:defRPr sz="1000"/>
            </a:lvl4pPr>
            <a:lvl5pPr marL="1825520" indent="0">
              <a:buNone/>
              <a:defRPr sz="1000"/>
            </a:lvl5pPr>
            <a:lvl6pPr marL="2281900" indent="0">
              <a:buNone/>
              <a:defRPr sz="1000"/>
            </a:lvl6pPr>
            <a:lvl7pPr marL="2738273" indent="0">
              <a:buNone/>
              <a:defRPr sz="1000"/>
            </a:lvl7pPr>
            <a:lvl8pPr marL="3194655" indent="0">
              <a:buNone/>
              <a:defRPr sz="1000"/>
            </a:lvl8pPr>
            <a:lvl9pPr marL="3651032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38A22-6F8C-4776-97BC-3E328BE26B6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8A5BF-55B3-4B28-BB82-41B57BE311D6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9636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4404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3732" y="274150"/>
            <a:ext cx="2673191" cy="583662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070" y="274150"/>
            <a:ext cx="7821560" cy="583662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65614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153" y="2125184"/>
            <a:ext cx="10098723" cy="146628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2172" y="3876373"/>
            <a:ext cx="8316596" cy="174813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2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94208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1553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582" y="4395937"/>
            <a:ext cx="10098723" cy="1358607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582" y="2899377"/>
            <a:ext cx="10098723" cy="149636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38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7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1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5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2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6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0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67252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095" y="1596187"/>
            <a:ext cx="5247376" cy="45144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39519" y="1596187"/>
            <a:ext cx="5247376" cy="45144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16964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071" y="1531224"/>
            <a:ext cx="5249438" cy="63813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81" indent="0">
              <a:buNone/>
              <a:defRPr sz="2000" b="1"/>
            </a:lvl2pPr>
            <a:lvl3pPr marL="912766" indent="0">
              <a:buNone/>
              <a:defRPr sz="1800" b="1"/>
            </a:lvl3pPr>
            <a:lvl4pPr marL="1369139" indent="0">
              <a:buNone/>
              <a:defRPr sz="1600" b="1"/>
            </a:lvl4pPr>
            <a:lvl5pPr marL="1825520" indent="0">
              <a:buNone/>
              <a:defRPr sz="1600" b="1"/>
            </a:lvl5pPr>
            <a:lvl6pPr marL="2281900" indent="0">
              <a:buNone/>
              <a:defRPr sz="1600" b="1"/>
            </a:lvl6pPr>
            <a:lvl7pPr marL="2738273" indent="0">
              <a:buNone/>
              <a:defRPr sz="1600" b="1"/>
            </a:lvl7pPr>
            <a:lvl8pPr marL="3194655" indent="0">
              <a:buNone/>
              <a:defRPr sz="1600" b="1"/>
            </a:lvl8pPr>
            <a:lvl9pPr marL="36510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071" y="2169359"/>
            <a:ext cx="5249438" cy="39412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5384" y="1531224"/>
            <a:ext cx="5251500" cy="63813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81" indent="0">
              <a:buNone/>
              <a:defRPr sz="2000" b="1"/>
            </a:lvl2pPr>
            <a:lvl3pPr marL="912766" indent="0">
              <a:buNone/>
              <a:defRPr sz="1800" b="1"/>
            </a:lvl3pPr>
            <a:lvl4pPr marL="1369139" indent="0">
              <a:buNone/>
              <a:defRPr sz="1600" b="1"/>
            </a:lvl4pPr>
            <a:lvl5pPr marL="1825520" indent="0">
              <a:buNone/>
              <a:defRPr sz="1600" b="1"/>
            </a:lvl5pPr>
            <a:lvl6pPr marL="2281900" indent="0">
              <a:buNone/>
              <a:defRPr sz="1600" b="1"/>
            </a:lvl6pPr>
            <a:lvl7pPr marL="2738273" indent="0">
              <a:buNone/>
              <a:defRPr sz="1600" b="1"/>
            </a:lvl7pPr>
            <a:lvl8pPr marL="3194655" indent="0">
              <a:buNone/>
              <a:defRPr sz="1600" b="1"/>
            </a:lvl8pPr>
            <a:lvl9pPr marL="36510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5384" y="2169359"/>
            <a:ext cx="5251500" cy="39412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41393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48433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513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84" y="272391"/>
            <a:ext cx="3908717" cy="1159092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5120" y="272550"/>
            <a:ext cx="6641725" cy="58382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084" y="1431517"/>
            <a:ext cx="3908717" cy="4679119"/>
          </a:xfrm>
        </p:spPr>
        <p:txBody>
          <a:bodyPr/>
          <a:lstStyle>
            <a:lvl1pPr marL="0" indent="0">
              <a:buNone/>
              <a:defRPr sz="1400"/>
            </a:lvl1pPr>
            <a:lvl2pPr marL="456381" indent="0">
              <a:buNone/>
              <a:defRPr sz="1200"/>
            </a:lvl2pPr>
            <a:lvl3pPr marL="912766" indent="0">
              <a:buNone/>
              <a:defRPr sz="1000"/>
            </a:lvl3pPr>
            <a:lvl4pPr marL="1369139" indent="0">
              <a:buNone/>
              <a:defRPr sz="1000"/>
            </a:lvl4pPr>
            <a:lvl5pPr marL="1825520" indent="0">
              <a:buNone/>
              <a:defRPr sz="1000"/>
            </a:lvl5pPr>
            <a:lvl6pPr marL="2281900" indent="0">
              <a:buNone/>
              <a:defRPr sz="1000"/>
            </a:lvl6pPr>
            <a:lvl7pPr marL="2738273" indent="0">
              <a:buNone/>
              <a:defRPr sz="1000"/>
            </a:lvl7pPr>
            <a:lvl8pPr marL="3194655" indent="0">
              <a:buNone/>
              <a:defRPr sz="1000"/>
            </a:lvl8pPr>
            <a:lvl9pPr marL="3651032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249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542" y="456036"/>
            <a:ext cx="3831883" cy="159612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050909" y="985075"/>
            <a:ext cx="6014680" cy="4861216"/>
          </a:xfrm>
        </p:spPr>
        <p:txBody>
          <a:bodyPr/>
          <a:lstStyle>
            <a:lvl1pPr marL="0" indent="0">
              <a:buNone/>
              <a:defRPr sz="3200"/>
            </a:lvl1pPr>
            <a:lvl2pPr marL="456381" indent="0">
              <a:buNone/>
              <a:defRPr sz="2800"/>
            </a:lvl2pPr>
            <a:lvl3pPr marL="912766" indent="0">
              <a:buNone/>
              <a:defRPr sz="2400"/>
            </a:lvl3pPr>
            <a:lvl4pPr marL="1369139" indent="0">
              <a:buNone/>
              <a:defRPr sz="2000"/>
            </a:lvl4pPr>
            <a:lvl5pPr marL="1825520" indent="0">
              <a:buNone/>
              <a:defRPr sz="2000"/>
            </a:lvl5pPr>
            <a:lvl6pPr marL="2281900" indent="0">
              <a:buNone/>
              <a:defRPr sz="2000"/>
            </a:lvl6pPr>
            <a:lvl7pPr marL="2738273" indent="0">
              <a:buNone/>
              <a:defRPr sz="2000"/>
            </a:lvl7pPr>
            <a:lvl8pPr marL="3194655" indent="0">
              <a:buNone/>
              <a:defRPr sz="2000"/>
            </a:lvl8pPr>
            <a:lvl9pPr marL="3651032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542" y="2052178"/>
            <a:ext cx="3831883" cy="3801883"/>
          </a:xfrm>
        </p:spPr>
        <p:txBody>
          <a:bodyPr/>
          <a:lstStyle>
            <a:lvl1pPr marL="0" indent="0">
              <a:buNone/>
              <a:defRPr sz="1600"/>
            </a:lvl1pPr>
            <a:lvl2pPr marL="456381" indent="0">
              <a:buNone/>
              <a:defRPr sz="1400"/>
            </a:lvl2pPr>
            <a:lvl3pPr marL="912766" indent="0">
              <a:buNone/>
              <a:defRPr sz="1200"/>
            </a:lvl3pPr>
            <a:lvl4pPr marL="1369139" indent="0">
              <a:buNone/>
              <a:defRPr sz="1000"/>
            </a:lvl4pPr>
            <a:lvl5pPr marL="1825520" indent="0">
              <a:buNone/>
              <a:defRPr sz="1000"/>
            </a:lvl5pPr>
            <a:lvl6pPr marL="2281900" indent="0">
              <a:buNone/>
              <a:defRPr sz="1000"/>
            </a:lvl6pPr>
            <a:lvl7pPr marL="2738273" indent="0">
              <a:buNone/>
              <a:defRPr sz="1000"/>
            </a:lvl7pPr>
            <a:lvl8pPr marL="3194655" indent="0">
              <a:buNone/>
              <a:defRPr sz="1000"/>
            </a:lvl8pPr>
            <a:lvl9pPr marL="3651032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38A22-6F8C-4776-97BC-3E328BE26B6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8A5BF-55B3-4B28-BB82-41B57BE311D6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18916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8731" y="4788460"/>
            <a:ext cx="7128510" cy="565295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8731" y="611317"/>
            <a:ext cx="7128510" cy="4104323"/>
          </a:xfrm>
        </p:spPr>
        <p:txBody>
          <a:bodyPr/>
          <a:lstStyle>
            <a:lvl1pPr marL="0" indent="0">
              <a:buNone/>
              <a:defRPr sz="3200"/>
            </a:lvl1pPr>
            <a:lvl2pPr marL="456381" indent="0">
              <a:buNone/>
              <a:defRPr sz="2800"/>
            </a:lvl2pPr>
            <a:lvl3pPr marL="912766" indent="0">
              <a:buNone/>
              <a:defRPr sz="2400"/>
            </a:lvl3pPr>
            <a:lvl4pPr marL="1369139" indent="0">
              <a:buNone/>
              <a:defRPr sz="2000"/>
            </a:lvl4pPr>
            <a:lvl5pPr marL="1825520" indent="0">
              <a:buNone/>
              <a:defRPr sz="2000"/>
            </a:lvl5pPr>
            <a:lvl6pPr marL="2281900" indent="0">
              <a:buNone/>
              <a:defRPr sz="2000"/>
            </a:lvl6pPr>
            <a:lvl7pPr marL="2738273" indent="0">
              <a:buNone/>
              <a:defRPr sz="2000"/>
            </a:lvl7pPr>
            <a:lvl8pPr marL="3194655" indent="0">
              <a:buNone/>
              <a:defRPr sz="2000"/>
            </a:lvl8pPr>
            <a:lvl9pPr marL="3651032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8731" y="5353723"/>
            <a:ext cx="7128510" cy="802813"/>
          </a:xfrm>
        </p:spPr>
        <p:txBody>
          <a:bodyPr/>
          <a:lstStyle>
            <a:lvl1pPr marL="0" indent="0">
              <a:buNone/>
              <a:defRPr sz="1400"/>
            </a:lvl1pPr>
            <a:lvl2pPr marL="456381" indent="0">
              <a:buNone/>
              <a:defRPr sz="1200"/>
            </a:lvl2pPr>
            <a:lvl3pPr marL="912766" indent="0">
              <a:buNone/>
              <a:defRPr sz="1000"/>
            </a:lvl3pPr>
            <a:lvl4pPr marL="1369139" indent="0">
              <a:buNone/>
              <a:defRPr sz="1000"/>
            </a:lvl4pPr>
            <a:lvl5pPr marL="1825520" indent="0">
              <a:buNone/>
              <a:defRPr sz="1000"/>
            </a:lvl5pPr>
            <a:lvl6pPr marL="2281900" indent="0">
              <a:buNone/>
              <a:defRPr sz="1000"/>
            </a:lvl6pPr>
            <a:lvl7pPr marL="2738273" indent="0">
              <a:buNone/>
              <a:defRPr sz="1000"/>
            </a:lvl7pPr>
            <a:lvl8pPr marL="3194655" indent="0">
              <a:buNone/>
              <a:defRPr sz="1000"/>
            </a:lvl8pPr>
            <a:lvl9pPr marL="3651032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61512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33616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3732" y="274133"/>
            <a:ext cx="2673191" cy="583662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070" y="274133"/>
            <a:ext cx="7821560" cy="583662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61823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132" y="2125171"/>
            <a:ext cx="10098723" cy="146628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2172" y="3876373"/>
            <a:ext cx="8316596" cy="174813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2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83134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64893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582" y="4395915"/>
            <a:ext cx="10098723" cy="1358607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582" y="2899377"/>
            <a:ext cx="10098723" cy="149636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38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7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1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5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2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6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0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68448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095" y="1596187"/>
            <a:ext cx="5247376" cy="45144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39519" y="1596187"/>
            <a:ext cx="5247376" cy="45144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2209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071" y="1531224"/>
            <a:ext cx="5249438" cy="63813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81" indent="0">
              <a:buNone/>
              <a:defRPr sz="2000" b="1"/>
            </a:lvl2pPr>
            <a:lvl3pPr marL="912766" indent="0">
              <a:buNone/>
              <a:defRPr sz="1800" b="1"/>
            </a:lvl3pPr>
            <a:lvl4pPr marL="1369139" indent="0">
              <a:buNone/>
              <a:defRPr sz="1600" b="1"/>
            </a:lvl4pPr>
            <a:lvl5pPr marL="1825520" indent="0">
              <a:buNone/>
              <a:defRPr sz="1600" b="1"/>
            </a:lvl5pPr>
            <a:lvl6pPr marL="2281900" indent="0">
              <a:buNone/>
              <a:defRPr sz="1600" b="1"/>
            </a:lvl6pPr>
            <a:lvl7pPr marL="2738273" indent="0">
              <a:buNone/>
              <a:defRPr sz="1600" b="1"/>
            </a:lvl7pPr>
            <a:lvl8pPr marL="3194655" indent="0">
              <a:buNone/>
              <a:defRPr sz="1600" b="1"/>
            </a:lvl8pPr>
            <a:lvl9pPr marL="36510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071" y="2169359"/>
            <a:ext cx="5249438" cy="39412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5384" y="1531224"/>
            <a:ext cx="5251500" cy="63813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81" indent="0">
              <a:buNone/>
              <a:defRPr sz="2000" b="1"/>
            </a:lvl2pPr>
            <a:lvl3pPr marL="912766" indent="0">
              <a:buNone/>
              <a:defRPr sz="1800" b="1"/>
            </a:lvl3pPr>
            <a:lvl4pPr marL="1369139" indent="0">
              <a:buNone/>
              <a:defRPr sz="1600" b="1"/>
            </a:lvl4pPr>
            <a:lvl5pPr marL="1825520" indent="0">
              <a:buNone/>
              <a:defRPr sz="1600" b="1"/>
            </a:lvl5pPr>
            <a:lvl6pPr marL="2281900" indent="0">
              <a:buNone/>
              <a:defRPr sz="1600" b="1"/>
            </a:lvl6pPr>
            <a:lvl7pPr marL="2738273" indent="0">
              <a:buNone/>
              <a:defRPr sz="1600" b="1"/>
            </a:lvl7pPr>
            <a:lvl8pPr marL="3194655" indent="0">
              <a:buNone/>
              <a:defRPr sz="1600" b="1"/>
            </a:lvl8pPr>
            <a:lvl9pPr marL="365103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5384" y="2169359"/>
            <a:ext cx="5251500" cy="39412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24977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12280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649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slideLayout" Target="../slideLayouts/slideLayout167.xml"/><Relationship Id="rId18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17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56.xml"/><Relationship Id="rId16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5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64.xml"/><Relationship Id="rId19" Type="http://schemas.openxmlformats.org/officeDocument/2006/relationships/theme" Target="../theme/theme10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slideLayout" Target="../slideLayouts/slideLayout16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13" Type="http://schemas.openxmlformats.org/officeDocument/2006/relationships/slideLayout" Target="../slideLayouts/slideLayout185.xml"/><Relationship Id="rId18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slideLayout" Target="../slideLayouts/slideLayout184.xml"/><Relationship Id="rId17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74.xml"/><Relationship Id="rId16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5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82.xml"/><Relationship Id="rId19" Type="http://schemas.openxmlformats.org/officeDocument/2006/relationships/theme" Target="../theme/theme11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Relationship Id="rId14" Type="http://schemas.openxmlformats.org/officeDocument/2006/relationships/slideLayout" Target="../slideLayouts/slideLayout18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13" Type="http://schemas.openxmlformats.org/officeDocument/2006/relationships/slideLayout" Target="../slideLayouts/slideLayout203.xml"/><Relationship Id="rId18" Type="http://schemas.openxmlformats.org/officeDocument/2006/relationships/slideLayout" Target="../slideLayouts/slideLayout208.xml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slideLayout" Target="../slideLayouts/slideLayout202.xml"/><Relationship Id="rId17" Type="http://schemas.openxmlformats.org/officeDocument/2006/relationships/slideLayout" Target="../slideLayouts/slideLayout207.xml"/><Relationship Id="rId2" Type="http://schemas.openxmlformats.org/officeDocument/2006/relationships/slideLayout" Target="../slideLayouts/slideLayout192.xml"/><Relationship Id="rId16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5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00.xml"/><Relationship Id="rId19" Type="http://schemas.openxmlformats.org/officeDocument/2006/relationships/theme" Target="../theme/theme12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Relationship Id="rId14" Type="http://schemas.openxmlformats.org/officeDocument/2006/relationships/slideLayout" Target="../slideLayouts/slideLayout204.xml"/></Relationships>
</file>

<file path=ppt/slideMasters/_rels/slideMaster1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21.xml"/><Relationship Id="rId18" Type="http://schemas.openxmlformats.org/officeDocument/2006/relationships/slideLayout" Target="../slideLayouts/slideLayout226.xml"/><Relationship Id="rId26" Type="http://schemas.openxmlformats.org/officeDocument/2006/relationships/slideLayout" Target="../slideLayouts/slideLayout234.xml"/><Relationship Id="rId39" Type="http://schemas.openxmlformats.org/officeDocument/2006/relationships/slideLayout" Target="../slideLayouts/slideLayout247.xml"/><Relationship Id="rId21" Type="http://schemas.openxmlformats.org/officeDocument/2006/relationships/slideLayout" Target="../slideLayouts/slideLayout229.xml"/><Relationship Id="rId34" Type="http://schemas.openxmlformats.org/officeDocument/2006/relationships/slideLayout" Target="../slideLayouts/slideLayout242.xml"/><Relationship Id="rId42" Type="http://schemas.openxmlformats.org/officeDocument/2006/relationships/slideLayout" Target="../slideLayouts/slideLayout250.xml"/><Relationship Id="rId47" Type="http://schemas.openxmlformats.org/officeDocument/2006/relationships/slideLayout" Target="../slideLayouts/slideLayout255.xml"/><Relationship Id="rId50" Type="http://schemas.openxmlformats.org/officeDocument/2006/relationships/slideLayout" Target="../slideLayouts/slideLayout258.xml"/><Relationship Id="rId55" Type="http://schemas.openxmlformats.org/officeDocument/2006/relationships/slideLayout" Target="../slideLayouts/slideLayout263.xml"/><Relationship Id="rId63" Type="http://schemas.openxmlformats.org/officeDocument/2006/relationships/slideLayout" Target="../slideLayouts/slideLayout271.xml"/><Relationship Id="rId68" Type="http://schemas.openxmlformats.org/officeDocument/2006/relationships/slideLayout" Target="../slideLayouts/slideLayout276.xml"/><Relationship Id="rId76" Type="http://schemas.openxmlformats.org/officeDocument/2006/relationships/theme" Target="../theme/theme13.xml"/><Relationship Id="rId7" Type="http://schemas.openxmlformats.org/officeDocument/2006/relationships/slideLayout" Target="../slideLayouts/slideLayout215.xml"/><Relationship Id="rId71" Type="http://schemas.openxmlformats.org/officeDocument/2006/relationships/slideLayout" Target="../slideLayouts/slideLayout279.xml"/><Relationship Id="rId2" Type="http://schemas.openxmlformats.org/officeDocument/2006/relationships/slideLayout" Target="../slideLayouts/slideLayout210.xml"/><Relationship Id="rId16" Type="http://schemas.openxmlformats.org/officeDocument/2006/relationships/slideLayout" Target="../slideLayouts/slideLayout224.xml"/><Relationship Id="rId29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19.xml"/><Relationship Id="rId24" Type="http://schemas.openxmlformats.org/officeDocument/2006/relationships/slideLayout" Target="../slideLayouts/slideLayout232.xml"/><Relationship Id="rId32" Type="http://schemas.openxmlformats.org/officeDocument/2006/relationships/slideLayout" Target="../slideLayouts/slideLayout240.xml"/><Relationship Id="rId37" Type="http://schemas.openxmlformats.org/officeDocument/2006/relationships/slideLayout" Target="../slideLayouts/slideLayout245.xml"/><Relationship Id="rId40" Type="http://schemas.openxmlformats.org/officeDocument/2006/relationships/slideLayout" Target="../slideLayouts/slideLayout248.xml"/><Relationship Id="rId45" Type="http://schemas.openxmlformats.org/officeDocument/2006/relationships/slideLayout" Target="../slideLayouts/slideLayout253.xml"/><Relationship Id="rId53" Type="http://schemas.openxmlformats.org/officeDocument/2006/relationships/slideLayout" Target="../slideLayouts/slideLayout261.xml"/><Relationship Id="rId58" Type="http://schemas.openxmlformats.org/officeDocument/2006/relationships/slideLayout" Target="../slideLayouts/slideLayout266.xml"/><Relationship Id="rId66" Type="http://schemas.openxmlformats.org/officeDocument/2006/relationships/slideLayout" Target="../slideLayouts/slideLayout274.xml"/><Relationship Id="rId74" Type="http://schemas.openxmlformats.org/officeDocument/2006/relationships/slideLayout" Target="../slideLayouts/slideLayout282.xml"/><Relationship Id="rId5" Type="http://schemas.openxmlformats.org/officeDocument/2006/relationships/slideLayout" Target="../slideLayouts/slideLayout213.xml"/><Relationship Id="rId15" Type="http://schemas.openxmlformats.org/officeDocument/2006/relationships/slideLayout" Target="../slideLayouts/slideLayout223.xml"/><Relationship Id="rId23" Type="http://schemas.openxmlformats.org/officeDocument/2006/relationships/slideLayout" Target="../slideLayouts/slideLayout231.xml"/><Relationship Id="rId28" Type="http://schemas.openxmlformats.org/officeDocument/2006/relationships/slideLayout" Target="../slideLayouts/slideLayout236.xml"/><Relationship Id="rId36" Type="http://schemas.openxmlformats.org/officeDocument/2006/relationships/slideLayout" Target="../slideLayouts/slideLayout244.xml"/><Relationship Id="rId49" Type="http://schemas.openxmlformats.org/officeDocument/2006/relationships/slideLayout" Target="../slideLayouts/slideLayout257.xml"/><Relationship Id="rId57" Type="http://schemas.openxmlformats.org/officeDocument/2006/relationships/slideLayout" Target="../slideLayouts/slideLayout265.xml"/><Relationship Id="rId61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18.xml"/><Relationship Id="rId19" Type="http://schemas.openxmlformats.org/officeDocument/2006/relationships/slideLayout" Target="../slideLayouts/slideLayout227.xml"/><Relationship Id="rId31" Type="http://schemas.openxmlformats.org/officeDocument/2006/relationships/slideLayout" Target="../slideLayouts/slideLayout239.xml"/><Relationship Id="rId44" Type="http://schemas.openxmlformats.org/officeDocument/2006/relationships/slideLayout" Target="../slideLayouts/slideLayout252.xml"/><Relationship Id="rId52" Type="http://schemas.openxmlformats.org/officeDocument/2006/relationships/slideLayout" Target="../slideLayouts/slideLayout260.xml"/><Relationship Id="rId60" Type="http://schemas.openxmlformats.org/officeDocument/2006/relationships/slideLayout" Target="../slideLayouts/slideLayout268.xml"/><Relationship Id="rId65" Type="http://schemas.openxmlformats.org/officeDocument/2006/relationships/slideLayout" Target="../slideLayouts/slideLayout273.xml"/><Relationship Id="rId73" Type="http://schemas.openxmlformats.org/officeDocument/2006/relationships/slideLayout" Target="../slideLayouts/slideLayout281.xml"/><Relationship Id="rId4" Type="http://schemas.openxmlformats.org/officeDocument/2006/relationships/slideLayout" Target="../slideLayouts/slideLayout212.xml"/><Relationship Id="rId9" Type="http://schemas.openxmlformats.org/officeDocument/2006/relationships/slideLayout" Target="../slideLayouts/slideLayout217.xml"/><Relationship Id="rId14" Type="http://schemas.openxmlformats.org/officeDocument/2006/relationships/slideLayout" Target="../slideLayouts/slideLayout222.xml"/><Relationship Id="rId22" Type="http://schemas.openxmlformats.org/officeDocument/2006/relationships/slideLayout" Target="../slideLayouts/slideLayout230.xml"/><Relationship Id="rId27" Type="http://schemas.openxmlformats.org/officeDocument/2006/relationships/slideLayout" Target="../slideLayouts/slideLayout235.xml"/><Relationship Id="rId30" Type="http://schemas.openxmlformats.org/officeDocument/2006/relationships/slideLayout" Target="../slideLayouts/slideLayout238.xml"/><Relationship Id="rId35" Type="http://schemas.openxmlformats.org/officeDocument/2006/relationships/slideLayout" Target="../slideLayouts/slideLayout243.xml"/><Relationship Id="rId43" Type="http://schemas.openxmlformats.org/officeDocument/2006/relationships/slideLayout" Target="../slideLayouts/slideLayout251.xml"/><Relationship Id="rId48" Type="http://schemas.openxmlformats.org/officeDocument/2006/relationships/slideLayout" Target="../slideLayouts/slideLayout256.xml"/><Relationship Id="rId56" Type="http://schemas.openxmlformats.org/officeDocument/2006/relationships/slideLayout" Target="../slideLayouts/slideLayout264.xml"/><Relationship Id="rId64" Type="http://schemas.openxmlformats.org/officeDocument/2006/relationships/slideLayout" Target="../slideLayouts/slideLayout272.xml"/><Relationship Id="rId69" Type="http://schemas.openxmlformats.org/officeDocument/2006/relationships/slideLayout" Target="../slideLayouts/slideLayout277.xml"/><Relationship Id="rId8" Type="http://schemas.openxmlformats.org/officeDocument/2006/relationships/slideLayout" Target="../slideLayouts/slideLayout216.xml"/><Relationship Id="rId51" Type="http://schemas.openxmlformats.org/officeDocument/2006/relationships/slideLayout" Target="../slideLayouts/slideLayout259.xml"/><Relationship Id="rId72" Type="http://schemas.openxmlformats.org/officeDocument/2006/relationships/slideLayout" Target="../slideLayouts/slideLayout280.xml"/><Relationship Id="rId3" Type="http://schemas.openxmlformats.org/officeDocument/2006/relationships/slideLayout" Target="../slideLayouts/slideLayout211.xml"/><Relationship Id="rId12" Type="http://schemas.openxmlformats.org/officeDocument/2006/relationships/slideLayout" Target="../slideLayouts/slideLayout220.xml"/><Relationship Id="rId17" Type="http://schemas.openxmlformats.org/officeDocument/2006/relationships/slideLayout" Target="../slideLayouts/slideLayout225.xml"/><Relationship Id="rId25" Type="http://schemas.openxmlformats.org/officeDocument/2006/relationships/slideLayout" Target="../slideLayouts/slideLayout233.xml"/><Relationship Id="rId33" Type="http://schemas.openxmlformats.org/officeDocument/2006/relationships/slideLayout" Target="../slideLayouts/slideLayout241.xml"/><Relationship Id="rId38" Type="http://schemas.openxmlformats.org/officeDocument/2006/relationships/slideLayout" Target="../slideLayouts/slideLayout246.xml"/><Relationship Id="rId46" Type="http://schemas.openxmlformats.org/officeDocument/2006/relationships/slideLayout" Target="../slideLayouts/slideLayout254.xml"/><Relationship Id="rId59" Type="http://schemas.openxmlformats.org/officeDocument/2006/relationships/slideLayout" Target="../slideLayouts/slideLayout267.xml"/><Relationship Id="rId67" Type="http://schemas.openxmlformats.org/officeDocument/2006/relationships/slideLayout" Target="../slideLayouts/slideLayout275.xml"/><Relationship Id="rId20" Type="http://schemas.openxmlformats.org/officeDocument/2006/relationships/slideLayout" Target="../slideLayouts/slideLayout228.xml"/><Relationship Id="rId41" Type="http://schemas.openxmlformats.org/officeDocument/2006/relationships/slideLayout" Target="../slideLayouts/slideLayout249.xml"/><Relationship Id="rId54" Type="http://schemas.openxmlformats.org/officeDocument/2006/relationships/slideLayout" Target="../slideLayouts/slideLayout262.xml"/><Relationship Id="rId62" Type="http://schemas.openxmlformats.org/officeDocument/2006/relationships/slideLayout" Target="../slideLayouts/slideLayout270.xml"/><Relationship Id="rId70" Type="http://schemas.openxmlformats.org/officeDocument/2006/relationships/slideLayout" Target="../slideLayouts/slideLayout278.xml"/><Relationship Id="rId75" Type="http://schemas.openxmlformats.org/officeDocument/2006/relationships/slideLayout" Target="../slideLayouts/slideLayout283.xml"/><Relationship Id="rId1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4.xml"/></Relationships>
</file>

<file path=ppt/slideMasters/_rels/slideMaster1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96.xml"/><Relationship Id="rId18" Type="http://schemas.openxmlformats.org/officeDocument/2006/relationships/slideLayout" Target="../slideLayouts/slideLayout301.xml"/><Relationship Id="rId26" Type="http://schemas.openxmlformats.org/officeDocument/2006/relationships/slideLayout" Target="../slideLayouts/slideLayout309.xml"/><Relationship Id="rId39" Type="http://schemas.openxmlformats.org/officeDocument/2006/relationships/slideLayout" Target="../slideLayouts/slideLayout322.xml"/><Relationship Id="rId21" Type="http://schemas.openxmlformats.org/officeDocument/2006/relationships/slideLayout" Target="../slideLayouts/slideLayout304.xml"/><Relationship Id="rId34" Type="http://schemas.openxmlformats.org/officeDocument/2006/relationships/slideLayout" Target="../slideLayouts/slideLayout317.xml"/><Relationship Id="rId42" Type="http://schemas.openxmlformats.org/officeDocument/2006/relationships/slideLayout" Target="../slideLayouts/slideLayout325.xml"/><Relationship Id="rId47" Type="http://schemas.openxmlformats.org/officeDocument/2006/relationships/slideLayout" Target="../slideLayouts/slideLayout330.xml"/><Relationship Id="rId50" Type="http://schemas.openxmlformats.org/officeDocument/2006/relationships/slideLayout" Target="../slideLayouts/slideLayout333.xml"/><Relationship Id="rId55" Type="http://schemas.openxmlformats.org/officeDocument/2006/relationships/slideLayout" Target="../slideLayouts/slideLayout338.xml"/><Relationship Id="rId7" Type="http://schemas.openxmlformats.org/officeDocument/2006/relationships/slideLayout" Target="../slideLayouts/slideLayout290.xml"/><Relationship Id="rId12" Type="http://schemas.openxmlformats.org/officeDocument/2006/relationships/slideLayout" Target="../slideLayouts/slideLayout295.xml"/><Relationship Id="rId17" Type="http://schemas.openxmlformats.org/officeDocument/2006/relationships/slideLayout" Target="../slideLayouts/slideLayout300.xml"/><Relationship Id="rId25" Type="http://schemas.openxmlformats.org/officeDocument/2006/relationships/slideLayout" Target="../slideLayouts/slideLayout308.xml"/><Relationship Id="rId33" Type="http://schemas.openxmlformats.org/officeDocument/2006/relationships/slideLayout" Target="../slideLayouts/slideLayout316.xml"/><Relationship Id="rId38" Type="http://schemas.openxmlformats.org/officeDocument/2006/relationships/slideLayout" Target="../slideLayouts/slideLayout321.xml"/><Relationship Id="rId46" Type="http://schemas.openxmlformats.org/officeDocument/2006/relationships/slideLayout" Target="../slideLayouts/slideLayout329.xml"/><Relationship Id="rId59" Type="http://schemas.openxmlformats.org/officeDocument/2006/relationships/slideLayout" Target="../slideLayouts/slideLayout342.xml"/><Relationship Id="rId2" Type="http://schemas.openxmlformats.org/officeDocument/2006/relationships/slideLayout" Target="../slideLayouts/slideLayout285.xml"/><Relationship Id="rId16" Type="http://schemas.openxmlformats.org/officeDocument/2006/relationships/slideLayout" Target="../slideLayouts/slideLayout299.xml"/><Relationship Id="rId20" Type="http://schemas.openxmlformats.org/officeDocument/2006/relationships/slideLayout" Target="../slideLayouts/slideLayout303.xml"/><Relationship Id="rId29" Type="http://schemas.openxmlformats.org/officeDocument/2006/relationships/slideLayout" Target="../slideLayouts/slideLayout312.xml"/><Relationship Id="rId41" Type="http://schemas.openxmlformats.org/officeDocument/2006/relationships/slideLayout" Target="../slideLayouts/slideLayout324.xml"/><Relationship Id="rId54" Type="http://schemas.openxmlformats.org/officeDocument/2006/relationships/slideLayout" Target="../slideLayouts/slideLayout337.xml"/><Relationship Id="rId1" Type="http://schemas.openxmlformats.org/officeDocument/2006/relationships/slideLayout" Target="../slideLayouts/slideLayout284.xml"/><Relationship Id="rId6" Type="http://schemas.openxmlformats.org/officeDocument/2006/relationships/slideLayout" Target="../slideLayouts/slideLayout289.xml"/><Relationship Id="rId11" Type="http://schemas.openxmlformats.org/officeDocument/2006/relationships/slideLayout" Target="../slideLayouts/slideLayout294.xml"/><Relationship Id="rId24" Type="http://schemas.openxmlformats.org/officeDocument/2006/relationships/slideLayout" Target="../slideLayouts/slideLayout307.xml"/><Relationship Id="rId32" Type="http://schemas.openxmlformats.org/officeDocument/2006/relationships/slideLayout" Target="../slideLayouts/slideLayout315.xml"/><Relationship Id="rId37" Type="http://schemas.openxmlformats.org/officeDocument/2006/relationships/slideLayout" Target="../slideLayouts/slideLayout320.xml"/><Relationship Id="rId40" Type="http://schemas.openxmlformats.org/officeDocument/2006/relationships/slideLayout" Target="../slideLayouts/slideLayout323.xml"/><Relationship Id="rId45" Type="http://schemas.openxmlformats.org/officeDocument/2006/relationships/slideLayout" Target="../slideLayouts/slideLayout328.xml"/><Relationship Id="rId53" Type="http://schemas.openxmlformats.org/officeDocument/2006/relationships/slideLayout" Target="../slideLayouts/slideLayout336.xml"/><Relationship Id="rId58" Type="http://schemas.openxmlformats.org/officeDocument/2006/relationships/slideLayout" Target="../slideLayouts/slideLayout341.xml"/><Relationship Id="rId5" Type="http://schemas.openxmlformats.org/officeDocument/2006/relationships/slideLayout" Target="../slideLayouts/slideLayout288.xml"/><Relationship Id="rId15" Type="http://schemas.openxmlformats.org/officeDocument/2006/relationships/slideLayout" Target="../slideLayouts/slideLayout298.xml"/><Relationship Id="rId23" Type="http://schemas.openxmlformats.org/officeDocument/2006/relationships/slideLayout" Target="../slideLayouts/slideLayout306.xml"/><Relationship Id="rId28" Type="http://schemas.openxmlformats.org/officeDocument/2006/relationships/slideLayout" Target="../slideLayouts/slideLayout311.xml"/><Relationship Id="rId36" Type="http://schemas.openxmlformats.org/officeDocument/2006/relationships/slideLayout" Target="../slideLayouts/slideLayout319.xml"/><Relationship Id="rId49" Type="http://schemas.openxmlformats.org/officeDocument/2006/relationships/slideLayout" Target="../slideLayouts/slideLayout332.xml"/><Relationship Id="rId57" Type="http://schemas.openxmlformats.org/officeDocument/2006/relationships/slideLayout" Target="../slideLayouts/slideLayout340.xml"/><Relationship Id="rId10" Type="http://schemas.openxmlformats.org/officeDocument/2006/relationships/slideLayout" Target="../slideLayouts/slideLayout293.xml"/><Relationship Id="rId19" Type="http://schemas.openxmlformats.org/officeDocument/2006/relationships/slideLayout" Target="../slideLayouts/slideLayout302.xml"/><Relationship Id="rId31" Type="http://schemas.openxmlformats.org/officeDocument/2006/relationships/slideLayout" Target="../slideLayouts/slideLayout314.xml"/><Relationship Id="rId44" Type="http://schemas.openxmlformats.org/officeDocument/2006/relationships/slideLayout" Target="../slideLayouts/slideLayout327.xml"/><Relationship Id="rId52" Type="http://schemas.openxmlformats.org/officeDocument/2006/relationships/slideLayout" Target="../slideLayouts/slideLayout335.xml"/><Relationship Id="rId60" Type="http://schemas.openxmlformats.org/officeDocument/2006/relationships/theme" Target="../theme/theme14.xml"/><Relationship Id="rId4" Type="http://schemas.openxmlformats.org/officeDocument/2006/relationships/slideLayout" Target="../slideLayouts/slideLayout287.xml"/><Relationship Id="rId9" Type="http://schemas.openxmlformats.org/officeDocument/2006/relationships/slideLayout" Target="../slideLayouts/slideLayout292.xml"/><Relationship Id="rId14" Type="http://schemas.openxmlformats.org/officeDocument/2006/relationships/slideLayout" Target="../slideLayouts/slideLayout297.xml"/><Relationship Id="rId22" Type="http://schemas.openxmlformats.org/officeDocument/2006/relationships/slideLayout" Target="../slideLayouts/slideLayout305.xml"/><Relationship Id="rId27" Type="http://schemas.openxmlformats.org/officeDocument/2006/relationships/slideLayout" Target="../slideLayouts/slideLayout310.xml"/><Relationship Id="rId30" Type="http://schemas.openxmlformats.org/officeDocument/2006/relationships/slideLayout" Target="../slideLayouts/slideLayout313.xml"/><Relationship Id="rId35" Type="http://schemas.openxmlformats.org/officeDocument/2006/relationships/slideLayout" Target="../slideLayouts/slideLayout318.xml"/><Relationship Id="rId43" Type="http://schemas.openxmlformats.org/officeDocument/2006/relationships/slideLayout" Target="../slideLayouts/slideLayout326.xml"/><Relationship Id="rId48" Type="http://schemas.openxmlformats.org/officeDocument/2006/relationships/slideLayout" Target="../slideLayouts/slideLayout331.xml"/><Relationship Id="rId56" Type="http://schemas.openxmlformats.org/officeDocument/2006/relationships/slideLayout" Target="../slideLayouts/slideLayout339.xml"/><Relationship Id="rId8" Type="http://schemas.openxmlformats.org/officeDocument/2006/relationships/slideLayout" Target="../slideLayouts/slideLayout291.xml"/><Relationship Id="rId51" Type="http://schemas.openxmlformats.org/officeDocument/2006/relationships/slideLayout" Target="../slideLayouts/slideLayout334.xml"/><Relationship Id="rId3" Type="http://schemas.openxmlformats.org/officeDocument/2006/relationships/slideLayout" Target="../slideLayouts/slideLayout28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9.xml"/><Relationship Id="rId1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17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38.xml"/><Relationship Id="rId16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46.xml"/><Relationship Id="rId19" Type="http://schemas.openxmlformats.org/officeDocument/2006/relationships/theme" Target="../theme/theme9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slideLayout" Target="../slideLayouts/slideLayout1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6824" y="364248"/>
            <a:ext cx="10247233" cy="1322188"/>
          </a:xfrm>
          <a:prstGeom prst="rect">
            <a:avLst/>
          </a:prstGeom>
        </p:spPr>
        <p:txBody>
          <a:bodyPr vert="horz" lIns="91275" tIns="45637" rIns="91275" bIns="45637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824" y="1820978"/>
            <a:ext cx="10247233" cy="4340259"/>
          </a:xfrm>
          <a:prstGeom prst="rect">
            <a:avLst/>
          </a:prstGeom>
        </p:spPr>
        <p:txBody>
          <a:bodyPr vert="horz" lIns="91275" tIns="45637" rIns="91275" bIns="45637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90967" y="6340385"/>
            <a:ext cx="2673191" cy="364195"/>
          </a:xfrm>
          <a:prstGeom prst="rect">
            <a:avLst/>
          </a:prstGeom>
        </p:spPr>
        <p:txBody>
          <a:bodyPr vert="horz" lIns="91275" tIns="45637" rIns="91275" bIns="45637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38A22-6F8C-4776-97BC-3E328BE26B6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5573" y="6340385"/>
            <a:ext cx="4009787" cy="364195"/>
          </a:xfrm>
          <a:prstGeom prst="rect">
            <a:avLst/>
          </a:prstGeom>
        </p:spPr>
        <p:txBody>
          <a:bodyPr vert="horz" lIns="91275" tIns="45637" rIns="91275" bIns="45637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6901" y="6340385"/>
            <a:ext cx="2673191" cy="364195"/>
          </a:xfrm>
          <a:prstGeom prst="rect">
            <a:avLst/>
          </a:prstGeom>
        </p:spPr>
        <p:txBody>
          <a:bodyPr vert="horz" lIns="91275" tIns="45637" rIns="91275" bIns="45637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8A5BF-55B3-4B28-BB82-41B57BE311D6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529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</p:sldLayoutIdLst>
  <p:txStyles>
    <p:titleStyle>
      <a:lvl1pPr algn="r" defTabSz="912766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91" indent="-228191" algn="r" defTabSz="912766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69" indent="-228191" algn="r" defTabSz="912766" rtl="1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949" indent="-228191" algn="r" defTabSz="912766" rtl="1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326" indent="-228191" algn="r" defTabSz="912766" rtl="1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709" indent="-228191" algn="r" defTabSz="912766" rtl="1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083" indent="-228191" algn="r" defTabSz="912766" rtl="1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463" indent="-228191" algn="r" defTabSz="912766" rtl="1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839" indent="-228191" algn="r" defTabSz="912766" rtl="1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217" indent="-228191" algn="r" defTabSz="912766" rtl="1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81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66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39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520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900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73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55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032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061" y="273940"/>
            <a:ext cx="10692766" cy="1140090"/>
          </a:xfrm>
          <a:prstGeom prst="rect">
            <a:avLst/>
          </a:prstGeom>
        </p:spPr>
        <p:txBody>
          <a:bodyPr vert="horz" lIns="91275" tIns="45637" rIns="91275" bIns="45637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061" y="1596169"/>
            <a:ext cx="10692766" cy="4514439"/>
          </a:xfrm>
          <a:prstGeom prst="rect">
            <a:avLst/>
          </a:prstGeom>
        </p:spPr>
        <p:txBody>
          <a:bodyPr vert="horz" lIns="91275" tIns="45637" rIns="91275" bIns="45637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14610" y="6340260"/>
            <a:ext cx="2772198" cy="364195"/>
          </a:xfrm>
          <a:prstGeom prst="rect">
            <a:avLst/>
          </a:prstGeom>
        </p:spPr>
        <p:txBody>
          <a:bodyPr vert="horz" lIns="91275" tIns="45637" rIns="91275" bIns="45637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23D38-46CA-4100-A62F-891638127ACE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59306" y="6340260"/>
            <a:ext cx="3762269" cy="364195"/>
          </a:xfrm>
          <a:prstGeom prst="rect">
            <a:avLst/>
          </a:prstGeom>
        </p:spPr>
        <p:txBody>
          <a:bodyPr vert="horz" lIns="91275" tIns="45637" rIns="91275" bIns="45637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4042" y="6340260"/>
            <a:ext cx="2772198" cy="364195"/>
          </a:xfrm>
          <a:prstGeom prst="rect">
            <a:avLst/>
          </a:prstGeom>
        </p:spPr>
        <p:txBody>
          <a:bodyPr vert="horz" lIns="91275" tIns="45637" rIns="91275" bIns="45637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5C728-B358-499A-9C3B-26BFD8C23A5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661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  <p:sldLayoutId id="2147483860" r:id="rId13"/>
    <p:sldLayoutId id="2147483861" r:id="rId14"/>
    <p:sldLayoutId id="2147483862" r:id="rId15"/>
    <p:sldLayoutId id="2147483863" r:id="rId16"/>
    <p:sldLayoutId id="2147483864" r:id="rId17"/>
    <p:sldLayoutId id="2147483865" r:id="rId18"/>
  </p:sldLayoutIdLst>
  <p:txStyles>
    <p:titleStyle>
      <a:lvl1pPr algn="ctr" defTabSz="912766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285" indent="-342285" algn="r" defTabSz="912766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616" indent="-285234" algn="r" defTabSz="912766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949" indent="-228191" algn="r" defTabSz="912766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326" indent="-228191" algn="r" defTabSz="912766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709" indent="-228191" algn="r" defTabSz="912766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083" indent="-228191" algn="r" defTabSz="912766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463" indent="-228191" algn="r" defTabSz="912766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839" indent="-228191" algn="r" defTabSz="912766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217" indent="-228191" algn="r" defTabSz="912766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81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66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39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520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900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73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55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032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061" y="273940"/>
            <a:ext cx="10692766" cy="1140090"/>
          </a:xfrm>
          <a:prstGeom prst="rect">
            <a:avLst/>
          </a:prstGeom>
        </p:spPr>
        <p:txBody>
          <a:bodyPr vert="horz" lIns="91275" tIns="45637" rIns="91275" bIns="45637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061" y="1596159"/>
            <a:ext cx="10692766" cy="4514439"/>
          </a:xfrm>
          <a:prstGeom prst="rect">
            <a:avLst/>
          </a:prstGeom>
        </p:spPr>
        <p:txBody>
          <a:bodyPr vert="horz" lIns="91275" tIns="45637" rIns="91275" bIns="45637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14610" y="6340251"/>
            <a:ext cx="2772198" cy="364195"/>
          </a:xfrm>
          <a:prstGeom prst="rect">
            <a:avLst/>
          </a:prstGeom>
        </p:spPr>
        <p:txBody>
          <a:bodyPr vert="horz" lIns="91275" tIns="45637" rIns="91275" bIns="45637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23D38-46CA-4100-A62F-891638127ACE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59306" y="6340251"/>
            <a:ext cx="3762269" cy="364195"/>
          </a:xfrm>
          <a:prstGeom prst="rect">
            <a:avLst/>
          </a:prstGeom>
        </p:spPr>
        <p:txBody>
          <a:bodyPr vert="horz" lIns="91275" tIns="45637" rIns="91275" bIns="45637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4042" y="6340251"/>
            <a:ext cx="2772198" cy="364195"/>
          </a:xfrm>
          <a:prstGeom prst="rect">
            <a:avLst/>
          </a:prstGeom>
        </p:spPr>
        <p:txBody>
          <a:bodyPr vert="horz" lIns="91275" tIns="45637" rIns="91275" bIns="45637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5C728-B358-499A-9C3B-26BFD8C23A5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158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  <p:sldLayoutId id="2147483880" r:id="rId14"/>
    <p:sldLayoutId id="2147483881" r:id="rId15"/>
    <p:sldLayoutId id="2147483882" r:id="rId16"/>
    <p:sldLayoutId id="2147483883" r:id="rId17"/>
    <p:sldLayoutId id="2147483884" r:id="rId18"/>
  </p:sldLayoutIdLst>
  <p:txStyles>
    <p:titleStyle>
      <a:lvl1pPr algn="ctr" defTabSz="912766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285" indent="-342285" algn="r" defTabSz="912766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616" indent="-285234" algn="r" defTabSz="912766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949" indent="-228191" algn="r" defTabSz="912766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326" indent="-228191" algn="r" defTabSz="912766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709" indent="-228191" algn="r" defTabSz="912766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083" indent="-228191" algn="r" defTabSz="912766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463" indent="-228191" algn="r" defTabSz="912766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839" indent="-228191" algn="r" defTabSz="912766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217" indent="-228191" algn="r" defTabSz="912766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81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66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39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520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900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73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55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032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058" y="273940"/>
            <a:ext cx="10692766" cy="1140090"/>
          </a:xfrm>
          <a:prstGeom prst="rect">
            <a:avLst/>
          </a:prstGeom>
        </p:spPr>
        <p:txBody>
          <a:bodyPr vert="horz" lIns="91275" tIns="45637" rIns="91275" bIns="45637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058" y="1596145"/>
            <a:ext cx="10692766" cy="4514439"/>
          </a:xfrm>
          <a:prstGeom prst="rect">
            <a:avLst/>
          </a:prstGeom>
        </p:spPr>
        <p:txBody>
          <a:bodyPr vert="horz" lIns="91275" tIns="45637" rIns="91275" bIns="45637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14610" y="6340236"/>
            <a:ext cx="2772198" cy="364195"/>
          </a:xfrm>
          <a:prstGeom prst="rect">
            <a:avLst/>
          </a:prstGeom>
        </p:spPr>
        <p:txBody>
          <a:bodyPr vert="horz" lIns="91275" tIns="45637" rIns="91275" bIns="45637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23D38-46CA-4100-A62F-891638127ACE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59296" y="6340236"/>
            <a:ext cx="3762269" cy="364195"/>
          </a:xfrm>
          <a:prstGeom prst="rect">
            <a:avLst/>
          </a:prstGeom>
        </p:spPr>
        <p:txBody>
          <a:bodyPr vert="horz" lIns="91275" tIns="45637" rIns="91275" bIns="45637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4042" y="6340236"/>
            <a:ext cx="2772198" cy="364195"/>
          </a:xfrm>
          <a:prstGeom prst="rect">
            <a:avLst/>
          </a:prstGeom>
        </p:spPr>
        <p:txBody>
          <a:bodyPr vert="horz" lIns="91275" tIns="45637" rIns="91275" bIns="45637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5C728-B358-499A-9C3B-26BFD8C23A5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591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  <p:sldLayoutId id="2147483898" r:id="rId13"/>
    <p:sldLayoutId id="2147483899" r:id="rId14"/>
    <p:sldLayoutId id="2147483900" r:id="rId15"/>
    <p:sldLayoutId id="2147483901" r:id="rId16"/>
    <p:sldLayoutId id="2147483902" r:id="rId17"/>
    <p:sldLayoutId id="2147483903" r:id="rId18"/>
  </p:sldLayoutIdLst>
  <p:txStyles>
    <p:titleStyle>
      <a:lvl1pPr algn="ctr" defTabSz="912766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285" indent="-342285" algn="r" defTabSz="912766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616" indent="-285234" algn="r" defTabSz="912766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949" indent="-228191" algn="r" defTabSz="912766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326" indent="-228191" algn="r" defTabSz="912766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709" indent="-228191" algn="r" defTabSz="912766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083" indent="-228191" algn="r" defTabSz="912766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463" indent="-228191" algn="r" defTabSz="912766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839" indent="-228191" algn="r" defTabSz="912766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217" indent="-228191" algn="r" defTabSz="912766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81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66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39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520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900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73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55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032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6809" y="364196"/>
            <a:ext cx="10247233" cy="1322188"/>
          </a:xfrm>
          <a:prstGeom prst="rect">
            <a:avLst/>
          </a:prstGeom>
        </p:spPr>
        <p:txBody>
          <a:bodyPr vert="horz" lIns="89858" tIns="44929" rIns="89858" bIns="44929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809" y="1820978"/>
            <a:ext cx="10247233" cy="4340259"/>
          </a:xfrm>
          <a:prstGeom prst="rect">
            <a:avLst/>
          </a:prstGeom>
        </p:spPr>
        <p:txBody>
          <a:bodyPr vert="horz" lIns="89858" tIns="44929" rIns="89858" bIns="44929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90876" y="6340218"/>
            <a:ext cx="2673191" cy="364195"/>
          </a:xfrm>
          <a:prstGeom prst="rect">
            <a:avLst/>
          </a:prstGeom>
        </p:spPr>
        <p:txBody>
          <a:bodyPr vert="horz" lIns="89858" tIns="44929" rIns="89858" bIns="44929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8581">
              <a:defRPr/>
            </a:pPr>
            <a:fld id="{7699D803-B705-49D4-A1A2-9D9D8BB6F0A2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 defTabSz="898581">
                <a:defRPr/>
              </a:pPr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5558" y="6340218"/>
            <a:ext cx="4009787" cy="364195"/>
          </a:xfrm>
          <a:prstGeom prst="rect">
            <a:avLst/>
          </a:prstGeom>
        </p:spPr>
        <p:txBody>
          <a:bodyPr vert="horz" lIns="89858" tIns="44929" rIns="89858" bIns="44929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8581">
              <a:defRPr/>
            </a:pPr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6809" y="6340218"/>
            <a:ext cx="2673191" cy="364195"/>
          </a:xfrm>
          <a:prstGeom prst="rect">
            <a:avLst/>
          </a:prstGeom>
        </p:spPr>
        <p:txBody>
          <a:bodyPr vert="horz" lIns="89858" tIns="44929" rIns="89858" bIns="44929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8581">
              <a:defRPr/>
            </a:pPr>
            <a:fld id="{47BDBF10-ACDC-45EF-B410-FBCC92860C28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 defTabSz="898581">
                <a:defRPr/>
              </a:pPr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361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  <p:sldLayoutId id="2147483916" r:id="rId12"/>
    <p:sldLayoutId id="2147483917" r:id="rId13"/>
    <p:sldLayoutId id="2147483918" r:id="rId14"/>
    <p:sldLayoutId id="2147483919" r:id="rId15"/>
    <p:sldLayoutId id="2147483920" r:id="rId16"/>
    <p:sldLayoutId id="2147483921" r:id="rId17"/>
    <p:sldLayoutId id="2147483922" r:id="rId18"/>
    <p:sldLayoutId id="2147483923" r:id="rId19"/>
    <p:sldLayoutId id="2147483924" r:id="rId20"/>
    <p:sldLayoutId id="2147483925" r:id="rId21"/>
    <p:sldLayoutId id="2147483926" r:id="rId22"/>
    <p:sldLayoutId id="2147483927" r:id="rId23"/>
    <p:sldLayoutId id="2147483928" r:id="rId24"/>
    <p:sldLayoutId id="2147483929" r:id="rId25"/>
    <p:sldLayoutId id="2147483930" r:id="rId26"/>
    <p:sldLayoutId id="2147483931" r:id="rId27"/>
    <p:sldLayoutId id="2147483932" r:id="rId28"/>
    <p:sldLayoutId id="2147483933" r:id="rId29"/>
    <p:sldLayoutId id="2147483934" r:id="rId30"/>
    <p:sldLayoutId id="2147483935" r:id="rId31"/>
    <p:sldLayoutId id="2147483936" r:id="rId32"/>
    <p:sldLayoutId id="2147483937" r:id="rId33"/>
    <p:sldLayoutId id="2147483938" r:id="rId34"/>
    <p:sldLayoutId id="2147483939" r:id="rId35"/>
    <p:sldLayoutId id="2147483940" r:id="rId36"/>
    <p:sldLayoutId id="2147483941" r:id="rId37"/>
    <p:sldLayoutId id="2147483942" r:id="rId38"/>
    <p:sldLayoutId id="2147483943" r:id="rId39"/>
    <p:sldLayoutId id="2147483944" r:id="rId40"/>
    <p:sldLayoutId id="2147483945" r:id="rId41"/>
    <p:sldLayoutId id="2147483946" r:id="rId42"/>
    <p:sldLayoutId id="2147483947" r:id="rId43"/>
    <p:sldLayoutId id="2147483948" r:id="rId44"/>
    <p:sldLayoutId id="2147483949" r:id="rId45"/>
    <p:sldLayoutId id="2147483950" r:id="rId46"/>
    <p:sldLayoutId id="2147483951" r:id="rId47"/>
    <p:sldLayoutId id="2147483952" r:id="rId48"/>
    <p:sldLayoutId id="2147483953" r:id="rId49"/>
    <p:sldLayoutId id="2147483954" r:id="rId50"/>
    <p:sldLayoutId id="2147483955" r:id="rId51"/>
    <p:sldLayoutId id="2147483956" r:id="rId52"/>
    <p:sldLayoutId id="2147483957" r:id="rId53"/>
    <p:sldLayoutId id="2147483958" r:id="rId54"/>
    <p:sldLayoutId id="2147483959" r:id="rId55"/>
    <p:sldLayoutId id="2147483960" r:id="rId56"/>
    <p:sldLayoutId id="2147483961" r:id="rId57"/>
    <p:sldLayoutId id="2147483962" r:id="rId58"/>
    <p:sldLayoutId id="2147483963" r:id="rId59"/>
    <p:sldLayoutId id="2147483964" r:id="rId60"/>
    <p:sldLayoutId id="2147483965" r:id="rId61"/>
    <p:sldLayoutId id="2147483966" r:id="rId62"/>
    <p:sldLayoutId id="2147483967" r:id="rId63"/>
    <p:sldLayoutId id="2147483968" r:id="rId64"/>
    <p:sldLayoutId id="2147483969" r:id="rId65"/>
    <p:sldLayoutId id="2147483970" r:id="rId66"/>
    <p:sldLayoutId id="2147483971" r:id="rId67"/>
    <p:sldLayoutId id="2147483972" r:id="rId68"/>
    <p:sldLayoutId id="2147483973" r:id="rId69"/>
    <p:sldLayoutId id="2147483974" r:id="rId70"/>
    <p:sldLayoutId id="2147483975" r:id="rId71"/>
    <p:sldLayoutId id="2147483976" r:id="rId72"/>
    <p:sldLayoutId id="2147483977" r:id="rId73"/>
    <p:sldLayoutId id="2147483978" r:id="rId74"/>
    <p:sldLayoutId id="2147483979" r:id="rId75"/>
  </p:sldLayoutIdLst>
  <p:txStyles>
    <p:titleStyle>
      <a:lvl1pPr algn="r" defTabSz="898581" rtl="1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4645" indent="-224645" algn="r" defTabSz="898581" rtl="1" eaLnBrk="1" latinLnBrk="0" hangingPunct="1">
        <a:lnSpc>
          <a:spcPct val="90000"/>
        </a:lnSpc>
        <a:spcBef>
          <a:spcPts val="983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73936" indent="-224645" algn="r" defTabSz="898581" rtl="1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23226" indent="-224645" algn="r" defTabSz="898581" rtl="1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2517" indent="-224645" algn="r" defTabSz="898581" rtl="1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21807" indent="-224645" algn="r" defTabSz="898581" rtl="1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71097" indent="-224645" algn="r" defTabSz="898581" rtl="1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20388" indent="-224645" algn="r" defTabSz="898581" rtl="1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369678" indent="-224645" algn="r" defTabSz="898581" rtl="1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18969" indent="-224645" algn="r" defTabSz="898581" rtl="1" eaLnBrk="1" latinLnBrk="0" hangingPunct="1">
        <a:lnSpc>
          <a:spcPct val="90000"/>
        </a:lnSpc>
        <a:spcBef>
          <a:spcPts val="49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89858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290" algn="r" defTabSz="89858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8581" algn="r" defTabSz="89858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7871" algn="r" defTabSz="89858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7162" algn="r" defTabSz="89858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6452" algn="r" defTabSz="89858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5743" algn="r" defTabSz="89858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5033" algn="r" defTabSz="89858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4324" algn="r" defTabSz="89858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6824" y="364249"/>
            <a:ext cx="10247233" cy="1322188"/>
          </a:xfrm>
          <a:prstGeom prst="rect">
            <a:avLst/>
          </a:prstGeom>
        </p:spPr>
        <p:txBody>
          <a:bodyPr vert="horz" lIns="91275" tIns="45637" rIns="91275" bIns="45637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824" y="1820978"/>
            <a:ext cx="10247233" cy="4340259"/>
          </a:xfrm>
          <a:prstGeom prst="rect">
            <a:avLst/>
          </a:prstGeom>
        </p:spPr>
        <p:txBody>
          <a:bodyPr vert="horz" lIns="91275" tIns="45637" rIns="91275" bIns="45637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90967" y="6340386"/>
            <a:ext cx="2673191" cy="364195"/>
          </a:xfrm>
          <a:prstGeom prst="rect">
            <a:avLst/>
          </a:prstGeom>
        </p:spPr>
        <p:txBody>
          <a:bodyPr vert="horz" lIns="91275" tIns="45637" rIns="91275" bIns="45637" rtlCol="1" anchor="ctr"/>
          <a:lstStyle>
            <a:lvl1pPr algn="r">
              <a:defRPr sz="117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1803"/>
            <a:fld id="{64A38A22-6F8C-4776-97BC-3E328BE26B6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 defTabSz="891803"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5573" y="6340386"/>
            <a:ext cx="4009787" cy="364195"/>
          </a:xfrm>
          <a:prstGeom prst="rect">
            <a:avLst/>
          </a:prstGeom>
        </p:spPr>
        <p:txBody>
          <a:bodyPr vert="horz" lIns="91275" tIns="45637" rIns="91275" bIns="45637" rtlCol="1" anchor="ctr"/>
          <a:lstStyle>
            <a:lvl1pPr algn="ctr">
              <a:defRPr sz="117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1803"/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6901" y="6340386"/>
            <a:ext cx="2673191" cy="364195"/>
          </a:xfrm>
          <a:prstGeom prst="rect">
            <a:avLst/>
          </a:prstGeom>
        </p:spPr>
        <p:txBody>
          <a:bodyPr vert="horz" lIns="91275" tIns="45637" rIns="91275" bIns="45637" rtlCol="1" anchor="ctr"/>
          <a:lstStyle>
            <a:lvl1pPr algn="l">
              <a:defRPr sz="117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1803"/>
            <a:fld id="{69D8A5BF-55B3-4B28-BB82-41B57BE311D6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 defTabSz="891803"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750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  <p:sldLayoutId id="2147483992" r:id="rId12"/>
    <p:sldLayoutId id="2147483993" r:id="rId13"/>
    <p:sldLayoutId id="2147483994" r:id="rId14"/>
    <p:sldLayoutId id="2147483995" r:id="rId15"/>
    <p:sldLayoutId id="2147483996" r:id="rId16"/>
    <p:sldLayoutId id="2147483997" r:id="rId17"/>
    <p:sldLayoutId id="2147483998" r:id="rId18"/>
    <p:sldLayoutId id="2147483999" r:id="rId19"/>
    <p:sldLayoutId id="2147484000" r:id="rId20"/>
    <p:sldLayoutId id="2147484001" r:id="rId21"/>
    <p:sldLayoutId id="2147484002" r:id="rId22"/>
    <p:sldLayoutId id="2147484003" r:id="rId23"/>
    <p:sldLayoutId id="2147484004" r:id="rId24"/>
    <p:sldLayoutId id="2147484005" r:id="rId25"/>
    <p:sldLayoutId id="2147484006" r:id="rId26"/>
    <p:sldLayoutId id="2147484007" r:id="rId27"/>
    <p:sldLayoutId id="2147484008" r:id="rId28"/>
    <p:sldLayoutId id="2147484009" r:id="rId29"/>
    <p:sldLayoutId id="2147484010" r:id="rId30"/>
    <p:sldLayoutId id="2147484011" r:id="rId31"/>
    <p:sldLayoutId id="2147484012" r:id="rId32"/>
    <p:sldLayoutId id="2147484013" r:id="rId33"/>
    <p:sldLayoutId id="2147484014" r:id="rId34"/>
    <p:sldLayoutId id="2147484015" r:id="rId35"/>
    <p:sldLayoutId id="2147484016" r:id="rId36"/>
    <p:sldLayoutId id="2147484017" r:id="rId37"/>
    <p:sldLayoutId id="2147484018" r:id="rId38"/>
    <p:sldLayoutId id="2147484019" r:id="rId39"/>
    <p:sldLayoutId id="2147484020" r:id="rId40"/>
    <p:sldLayoutId id="2147484021" r:id="rId41"/>
    <p:sldLayoutId id="2147484022" r:id="rId42"/>
    <p:sldLayoutId id="2147484023" r:id="rId43"/>
    <p:sldLayoutId id="2147484024" r:id="rId44"/>
    <p:sldLayoutId id="2147484025" r:id="rId45"/>
    <p:sldLayoutId id="2147484026" r:id="rId46"/>
    <p:sldLayoutId id="2147484027" r:id="rId47"/>
    <p:sldLayoutId id="2147484028" r:id="rId48"/>
    <p:sldLayoutId id="2147484029" r:id="rId49"/>
    <p:sldLayoutId id="2147484030" r:id="rId50"/>
    <p:sldLayoutId id="2147484031" r:id="rId51"/>
    <p:sldLayoutId id="2147484032" r:id="rId52"/>
    <p:sldLayoutId id="2147484033" r:id="rId53"/>
    <p:sldLayoutId id="2147484034" r:id="rId54"/>
    <p:sldLayoutId id="2147484035" r:id="rId55"/>
    <p:sldLayoutId id="2147484036" r:id="rId56"/>
    <p:sldLayoutId id="2147484037" r:id="rId57"/>
    <p:sldLayoutId id="2147484038" r:id="rId58"/>
    <p:sldLayoutId id="2147484039" r:id="rId59"/>
  </p:sldLayoutIdLst>
  <p:txStyles>
    <p:titleStyle>
      <a:lvl1pPr algn="r" defTabSz="891803" rtl="1" eaLnBrk="1" latinLnBrk="0" hangingPunct="1">
        <a:lnSpc>
          <a:spcPct val="90000"/>
        </a:lnSpc>
        <a:spcBef>
          <a:spcPct val="0"/>
        </a:spcBef>
        <a:buNone/>
        <a:defRPr sz="42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2950" indent="-222950" algn="r" defTabSz="891803" rtl="1" eaLnBrk="1" latinLnBrk="0" hangingPunct="1">
        <a:lnSpc>
          <a:spcPct val="90000"/>
        </a:lnSpc>
        <a:spcBef>
          <a:spcPts val="977"/>
        </a:spcBef>
        <a:buFont typeface="Arial" panose="020B0604020202020204" pitchFamily="34" charset="0"/>
        <a:buChar char="•"/>
        <a:defRPr sz="2735" kern="1200">
          <a:solidFill>
            <a:schemeClr val="tx1"/>
          </a:solidFill>
          <a:latin typeface="+mn-lt"/>
          <a:ea typeface="+mn-ea"/>
          <a:cs typeface="+mn-cs"/>
        </a:defRPr>
      </a:lvl1pPr>
      <a:lvl2pPr marL="668847" indent="-222950" algn="r" defTabSz="891803" rtl="1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2pPr>
      <a:lvl3pPr marL="1114745" indent="-222950" algn="r" defTabSz="891803" rtl="1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954" kern="1200">
          <a:solidFill>
            <a:schemeClr val="tx1"/>
          </a:solidFill>
          <a:latin typeface="+mn-lt"/>
          <a:ea typeface="+mn-ea"/>
          <a:cs typeface="+mn-cs"/>
        </a:defRPr>
      </a:lvl3pPr>
      <a:lvl4pPr marL="1560641" indent="-222950" algn="r" defTabSz="891803" rtl="1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9" kern="1200">
          <a:solidFill>
            <a:schemeClr val="tx1"/>
          </a:solidFill>
          <a:latin typeface="+mn-lt"/>
          <a:ea typeface="+mn-ea"/>
          <a:cs typeface="+mn-cs"/>
        </a:defRPr>
      </a:lvl4pPr>
      <a:lvl5pPr marL="2006543" indent="-222950" algn="r" defTabSz="891803" rtl="1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9" kern="1200">
          <a:solidFill>
            <a:schemeClr val="tx1"/>
          </a:solidFill>
          <a:latin typeface="+mn-lt"/>
          <a:ea typeface="+mn-ea"/>
          <a:cs typeface="+mn-cs"/>
        </a:defRPr>
      </a:lvl5pPr>
      <a:lvl6pPr marL="2452435" indent="-222950" algn="r" defTabSz="891803" rtl="1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9" kern="1200">
          <a:solidFill>
            <a:schemeClr val="tx1"/>
          </a:solidFill>
          <a:latin typeface="+mn-lt"/>
          <a:ea typeface="+mn-ea"/>
          <a:cs typeface="+mn-cs"/>
        </a:defRPr>
      </a:lvl6pPr>
      <a:lvl7pPr marL="2898335" indent="-222950" algn="r" defTabSz="891803" rtl="1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9" kern="1200">
          <a:solidFill>
            <a:schemeClr val="tx1"/>
          </a:solidFill>
          <a:latin typeface="+mn-lt"/>
          <a:ea typeface="+mn-ea"/>
          <a:cs typeface="+mn-cs"/>
        </a:defRPr>
      </a:lvl7pPr>
      <a:lvl8pPr marL="3344229" indent="-222950" algn="r" defTabSz="891803" rtl="1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9" kern="1200">
          <a:solidFill>
            <a:schemeClr val="tx1"/>
          </a:solidFill>
          <a:latin typeface="+mn-lt"/>
          <a:ea typeface="+mn-ea"/>
          <a:cs typeface="+mn-cs"/>
        </a:defRPr>
      </a:lvl8pPr>
      <a:lvl9pPr marL="3790126" indent="-222950" algn="r" defTabSz="891803" rtl="1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891803" rtl="1" eaLnBrk="1" latinLnBrk="0" hangingPunct="1">
        <a:defRPr sz="1759" kern="1200">
          <a:solidFill>
            <a:schemeClr val="tx1"/>
          </a:solidFill>
          <a:latin typeface="+mn-lt"/>
          <a:ea typeface="+mn-ea"/>
          <a:cs typeface="+mn-cs"/>
        </a:defRPr>
      </a:lvl1pPr>
      <a:lvl2pPr marL="445900" algn="r" defTabSz="891803" rtl="1" eaLnBrk="1" latinLnBrk="0" hangingPunct="1">
        <a:defRPr sz="1759" kern="1200">
          <a:solidFill>
            <a:schemeClr val="tx1"/>
          </a:solidFill>
          <a:latin typeface="+mn-lt"/>
          <a:ea typeface="+mn-ea"/>
          <a:cs typeface="+mn-cs"/>
        </a:defRPr>
      </a:lvl2pPr>
      <a:lvl3pPr marL="891803" algn="r" defTabSz="891803" rtl="1" eaLnBrk="1" latinLnBrk="0" hangingPunct="1">
        <a:defRPr sz="1759" kern="1200">
          <a:solidFill>
            <a:schemeClr val="tx1"/>
          </a:solidFill>
          <a:latin typeface="+mn-lt"/>
          <a:ea typeface="+mn-ea"/>
          <a:cs typeface="+mn-cs"/>
        </a:defRPr>
      </a:lvl3pPr>
      <a:lvl4pPr marL="1337695" algn="r" defTabSz="891803" rtl="1" eaLnBrk="1" latinLnBrk="0" hangingPunct="1">
        <a:defRPr sz="1759" kern="1200">
          <a:solidFill>
            <a:schemeClr val="tx1"/>
          </a:solidFill>
          <a:latin typeface="+mn-lt"/>
          <a:ea typeface="+mn-ea"/>
          <a:cs typeface="+mn-cs"/>
        </a:defRPr>
      </a:lvl4pPr>
      <a:lvl5pPr marL="1783594" algn="r" defTabSz="891803" rtl="1" eaLnBrk="1" latinLnBrk="0" hangingPunct="1">
        <a:defRPr sz="1759" kern="1200">
          <a:solidFill>
            <a:schemeClr val="tx1"/>
          </a:solidFill>
          <a:latin typeface="+mn-lt"/>
          <a:ea typeface="+mn-ea"/>
          <a:cs typeface="+mn-cs"/>
        </a:defRPr>
      </a:lvl5pPr>
      <a:lvl6pPr marL="2229493" algn="r" defTabSz="891803" rtl="1" eaLnBrk="1" latinLnBrk="0" hangingPunct="1">
        <a:defRPr sz="1759" kern="1200">
          <a:solidFill>
            <a:schemeClr val="tx1"/>
          </a:solidFill>
          <a:latin typeface="+mn-lt"/>
          <a:ea typeface="+mn-ea"/>
          <a:cs typeface="+mn-cs"/>
        </a:defRPr>
      </a:lvl6pPr>
      <a:lvl7pPr marL="2675385" algn="r" defTabSz="891803" rtl="1" eaLnBrk="1" latinLnBrk="0" hangingPunct="1">
        <a:defRPr sz="1759" kern="1200">
          <a:solidFill>
            <a:schemeClr val="tx1"/>
          </a:solidFill>
          <a:latin typeface="+mn-lt"/>
          <a:ea typeface="+mn-ea"/>
          <a:cs typeface="+mn-cs"/>
        </a:defRPr>
      </a:lvl7pPr>
      <a:lvl8pPr marL="3121285" algn="r" defTabSz="891803" rtl="1" eaLnBrk="1" latinLnBrk="0" hangingPunct="1">
        <a:defRPr sz="1759" kern="1200">
          <a:solidFill>
            <a:schemeClr val="tx1"/>
          </a:solidFill>
          <a:latin typeface="+mn-lt"/>
          <a:ea typeface="+mn-ea"/>
          <a:cs typeface="+mn-cs"/>
        </a:defRPr>
      </a:lvl8pPr>
      <a:lvl9pPr marL="3567182" algn="r" defTabSz="891803" rtl="1" eaLnBrk="1" latinLnBrk="0" hangingPunct="1">
        <a:defRPr sz="175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061" y="273940"/>
            <a:ext cx="10692766" cy="1140090"/>
          </a:xfrm>
          <a:prstGeom prst="rect">
            <a:avLst/>
          </a:prstGeom>
        </p:spPr>
        <p:txBody>
          <a:bodyPr vert="horz" lIns="91275" tIns="45637" rIns="91275" bIns="4563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061" y="1596187"/>
            <a:ext cx="10692766" cy="4514439"/>
          </a:xfrm>
          <a:prstGeom prst="rect">
            <a:avLst/>
          </a:prstGeom>
        </p:spPr>
        <p:txBody>
          <a:bodyPr vert="horz" lIns="91275" tIns="45637" rIns="91275" bIns="4563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4042" y="6340435"/>
            <a:ext cx="2772198" cy="364195"/>
          </a:xfrm>
          <a:prstGeom prst="rect">
            <a:avLst/>
          </a:prstGeom>
        </p:spPr>
        <p:txBody>
          <a:bodyPr vert="horz" lIns="91275" tIns="45637" rIns="91275" bIns="45637" rtlCol="0" anchor="ctr"/>
          <a:lstStyle>
            <a:lvl1pPr algn="r" rtl="1">
              <a:defRPr sz="1200">
                <a:solidFill>
                  <a:schemeClr val="tx1">
                    <a:tint val="75000"/>
                  </a:schemeClr>
                </a:solidFill>
                <a:cs typeface="B Yagut" panose="00000400000000000000" pitchFamily="2" charset="-78"/>
              </a:defRPr>
            </a:lvl1pPr>
          </a:lstStyle>
          <a:p>
            <a:fld id="{8D147354-F800-434C-A8D8-D6E6A5F6303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59306" y="6340435"/>
            <a:ext cx="3762269" cy="364195"/>
          </a:xfrm>
          <a:prstGeom prst="rect">
            <a:avLst/>
          </a:prstGeom>
        </p:spPr>
        <p:txBody>
          <a:bodyPr vert="horz" lIns="91275" tIns="45637" rIns="91275" bIns="45637" rtlCol="0" anchor="ctr"/>
          <a:lstStyle>
            <a:lvl1pPr algn="ctr" rtl="1">
              <a:defRPr sz="1200">
                <a:solidFill>
                  <a:schemeClr val="tx1">
                    <a:tint val="75000"/>
                  </a:schemeClr>
                </a:solidFill>
                <a:cs typeface="B Yagut" panose="00000400000000000000" pitchFamily="2" charset="-78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4610" y="6340435"/>
            <a:ext cx="2772198" cy="364195"/>
          </a:xfrm>
          <a:prstGeom prst="rect">
            <a:avLst/>
          </a:prstGeom>
        </p:spPr>
        <p:txBody>
          <a:bodyPr vert="horz" lIns="91275" tIns="45637" rIns="91275" bIns="45637" rtlCol="0" anchor="ctr"/>
          <a:lstStyle>
            <a:lvl1pPr algn="l" rtl="1">
              <a:defRPr sz="1200">
                <a:solidFill>
                  <a:schemeClr val="tx1">
                    <a:tint val="75000"/>
                  </a:schemeClr>
                </a:solidFill>
                <a:cs typeface="B Yagut" panose="00000400000000000000" pitchFamily="2" charset="-78"/>
              </a:defRPr>
            </a:lvl1pPr>
          </a:lstStyle>
          <a:p>
            <a:fld id="{5D605EBD-352C-439C-B9B1-E36C38D4E1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409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algn="ctr" defTabSz="912766" rtl="1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B Yagut" panose="00000400000000000000" pitchFamily="2" charset="-78"/>
        </a:defRPr>
      </a:lvl1pPr>
    </p:titleStyle>
    <p:bodyStyle>
      <a:lvl1pPr marL="342285" indent="-342285" algn="r" defTabSz="912766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1pPr>
      <a:lvl2pPr marL="741616" indent="-285234" algn="r" defTabSz="912766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2pPr>
      <a:lvl3pPr marL="1140949" indent="-228191" algn="r" defTabSz="912766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3pPr>
      <a:lvl4pPr marL="1597326" indent="-228191" algn="r" defTabSz="912766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4pPr>
      <a:lvl5pPr marL="2053709" indent="-228191" algn="r" defTabSz="912766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B Yagut" panose="00000400000000000000" pitchFamily="2" charset="-78"/>
        </a:defRPr>
      </a:lvl5pPr>
      <a:lvl6pPr marL="2510083" indent="-228191" algn="l" defTabSz="9127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463" indent="-228191" algn="l" defTabSz="9127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839" indent="-228191" algn="l" defTabSz="9127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217" indent="-228191" algn="l" defTabSz="9127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7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81" algn="l" defTabSz="9127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66" algn="l" defTabSz="9127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39" algn="l" defTabSz="9127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520" algn="l" defTabSz="9127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900" algn="l" defTabSz="9127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73" algn="l" defTabSz="9127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55" algn="l" defTabSz="9127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032" algn="l" defTabSz="9127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061" y="273940"/>
            <a:ext cx="10692766" cy="1140090"/>
          </a:xfrm>
          <a:prstGeom prst="rect">
            <a:avLst/>
          </a:prstGeom>
        </p:spPr>
        <p:txBody>
          <a:bodyPr vert="horz" lIns="91275" tIns="45637" rIns="91275" bIns="45637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061" y="1596187"/>
            <a:ext cx="10692766" cy="4514439"/>
          </a:xfrm>
          <a:prstGeom prst="rect">
            <a:avLst/>
          </a:prstGeom>
        </p:spPr>
        <p:txBody>
          <a:bodyPr vert="horz" lIns="91275" tIns="45637" rIns="91275" bIns="45637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14610" y="6340428"/>
            <a:ext cx="2772198" cy="364195"/>
          </a:xfrm>
          <a:prstGeom prst="rect">
            <a:avLst/>
          </a:prstGeom>
        </p:spPr>
        <p:txBody>
          <a:bodyPr vert="horz" lIns="91275" tIns="45637" rIns="91275" bIns="45637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59306" y="6340428"/>
            <a:ext cx="3762269" cy="364195"/>
          </a:xfrm>
          <a:prstGeom prst="rect">
            <a:avLst/>
          </a:prstGeom>
        </p:spPr>
        <p:txBody>
          <a:bodyPr vert="horz" lIns="91275" tIns="45637" rIns="91275" bIns="45637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4042" y="6340428"/>
            <a:ext cx="2772198" cy="364195"/>
          </a:xfrm>
          <a:prstGeom prst="rect">
            <a:avLst/>
          </a:prstGeom>
        </p:spPr>
        <p:txBody>
          <a:bodyPr vert="horz" lIns="91275" tIns="45637" rIns="91275" bIns="45637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694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2766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285" indent="-342285" algn="r" defTabSz="912766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616" indent="-285234" algn="r" defTabSz="912766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949" indent="-228191" algn="r" defTabSz="912766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326" indent="-228191" algn="r" defTabSz="912766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709" indent="-228191" algn="r" defTabSz="912766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083" indent="-228191" algn="r" defTabSz="912766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463" indent="-228191" algn="r" defTabSz="912766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839" indent="-228191" algn="r" defTabSz="912766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217" indent="-228191" algn="r" defTabSz="912766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81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66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39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520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900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73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55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032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061" y="273940"/>
            <a:ext cx="10692766" cy="1140090"/>
          </a:xfrm>
          <a:prstGeom prst="rect">
            <a:avLst/>
          </a:prstGeom>
        </p:spPr>
        <p:txBody>
          <a:bodyPr vert="horz" lIns="91275" tIns="45637" rIns="91275" bIns="45637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061" y="1596187"/>
            <a:ext cx="10692766" cy="4514439"/>
          </a:xfrm>
          <a:prstGeom prst="rect">
            <a:avLst/>
          </a:prstGeom>
        </p:spPr>
        <p:txBody>
          <a:bodyPr vert="horz" lIns="91275" tIns="45637" rIns="91275" bIns="45637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14610" y="6340410"/>
            <a:ext cx="2772198" cy="364195"/>
          </a:xfrm>
          <a:prstGeom prst="rect">
            <a:avLst/>
          </a:prstGeom>
        </p:spPr>
        <p:txBody>
          <a:bodyPr vert="horz" lIns="91275" tIns="45637" rIns="91275" bIns="45637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59306" y="6340410"/>
            <a:ext cx="3762269" cy="364195"/>
          </a:xfrm>
          <a:prstGeom prst="rect">
            <a:avLst/>
          </a:prstGeom>
        </p:spPr>
        <p:txBody>
          <a:bodyPr vert="horz" lIns="91275" tIns="45637" rIns="91275" bIns="45637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4042" y="6340410"/>
            <a:ext cx="2772198" cy="364195"/>
          </a:xfrm>
          <a:prstGeom prst="rect">
            <a:avLst/>
          </a:prstGeom>
        </p:spPr>
        <p:txBody>
          <a:bodyPr vert="horz" lIns="91275" tIns="45637" rIns="91275" bIns="45637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66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2766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285" indent="-342285" algn="r" defTabSz="912766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616" indent="-285234" algn="r" defTabSz="912766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949" indent="-228191" algn="r" defTabSz="912766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326" indent="-228191" algn="r" defTabSz="912766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709" indent="-228191" algn="r" defTabSz="912766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083" indent="-228191" algn="r" defTabSz="912766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463" indent="-228191" algn="r" defTabSz="912766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839" indent="-228191" algn="r" defTabSz="912766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217" indent="-228191" algn="r" defTabSz="912766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81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66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39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520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900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73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55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032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061" y="273940"/>
            <a:ext cx="10692766" cy="1140090"/>
          </a:xfrm>
          <a:prstGeom prst="rect">
            <a:avLst/>
          </a:prstGeom>
        </p:spPr>
        <p:txBody>
          <a:bodyPr vert="horz" lIns="91275" tIns="45637" rIns="91275" bIns="45637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061" y="1596187"/>
            <a:ext cx="10692766" cy="4514439"/>
          </a:xfrm>
          <a:prstGeom prst="rect">
            <a:avLst/>
          </a:prstGeom>
        </p:spPr>
        <p:txBody>
          <a:bodyPr vert="horz" lIns="91275" tIns="45637" rIns="91275" bIns="45637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14610" y="6340386"/>
            <a:ext cx="2772198" cy="364195"/>
          </a:xfrm>
          <a:prstGeom prst="rect">
            <a:avLst/>
          </a:prstGeom>
        </p:spPr>
        <p:txBody>
          <a:bodyPr vert="horz" lIns="91275" tIns="45637" rIns="91275" bIns="45637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59306" y="6340386"/>
            <a:ext cx="3762269" cy="364195"/>
          </a:xfrm>
          <a:prstGeom prst="rect">
            <a:avLst/>
          </a:prstGeom>
        </p:spPr>
        <p:txBody>
          <a:bodyPr vert="horz" lIns="91275" tIns="45637" rIns="91275" bIns="45637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4042" y="6340386"/>
            <a:ext cx="2772198" cy="364195"/>
          </a:xfrm>
          <a:prstGeom prst="rect">
            <a:avLst/>
          </a:prstGeom>
        </p:spPr>
        <p:txBody>
          <a:bodyPr vert="horz" lIns="91275" tIns="45637" rIns="91275" bIns="45637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941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2766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285" indent="-342285" algn="r" defTabSz="912766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616" indent="-285234" algn="r" defTabSz="912766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949" indent="-228191" algn="r" defTabSz="912766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326" indent="-228191" algn="r" defTabSz="912766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709" indent="-228191" algn="r" defTabSz="912766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083" indent="-228191" algn="r" defTabSz="912766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463" indent="-228191" algn="r" defTabSz="912766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839" indent="-228191" algn="r" defTabSz="912766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217" indent="-228191" algn="r" defTabSz="912766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81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66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39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520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900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73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55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032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061" y="273940"/>
            <a:ext cx="10692766" cy="1140090"/>
          </a:xfrm>
          <a:prstGeom prst="rect">
            <a:avLst/>
          </a:prstGeom>
        </p:spPr>
        <p:txBody>
          <a:bodyPr vert="horz" lIns="91275" tIns="45637" rIns="91275" bIns="45637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061" y="1596187"/>
            <a:ext cx="10692766" cy="4514439"/>
          </a:xfrm>
          <a:prstGeom prst="rect">
            <a:avLst/>
          </a:prstGeom>
        </p:spPr>
        <p:txBody>
          <a:bodyPr vert="horz" lIns="91275" tIns="45637" rIns="91275" bIns="45637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14610" y="6340376"/>
            <a:ext cx="2772198" cy="364195"/>
          </a:xfrm>
          <a:prstGeom prst="rect">
            <a:avLst/>
          </a:prstGeom>
        </p:spPr>
        <p:txBody>
          <a:bodyPr vert="horz" lIns="91275" tIns="45637" rIns="91275" bIns="45637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59306" y="6340376"/>
            <a:ext cx="3762269" cy="364195"/>
          </a:xfrm>
          <a:prstGeom prst="rect">
            <a:avLst/>
          </a:prstGeom>
        </p:spPr>
        <p:txBody>
          <a:bodyPr vert="horz" lIns="91275" tIns="45637" rIns="91275" bIns="45637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4042" y="6340376"/>
            <a:ext cx="2772198" cy="364195"/>
          </a:xfrm>
          <a:prstGeom prst="rect">
            <a:avLst/>
          </a:prstGeom>
        </p:spPr>
        <p:txBody>
          <a:bodyPr vert="horz" lIns="91275" tIns="45637" rIns="91275" bIns="45637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446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2766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285" indent="-342285" algn="r" defTabSz="912766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616" indent="-285234" algn="r" defTabSz="912766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949" indent="-228191" algn="r" defTabSz="912766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326" indent="-228191" algn="r" defTabSz="912766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709" indent="-228191" algn="r" defTabSz="912766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083" indent="-228191" algn="r" defTabSz="912766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463" indent="-228191" algn="r" defTabSz="912766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839" indent="-228191" algn="r" defTabSz="912766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217" indent="-228191" algn="r" defTabSz="912766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81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66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39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520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900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73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55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032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061" y="273940"/>
            <a:ext cx="10692766" cy="1140090"/>
          </a:xfrm>
          <a:prstGeom prst="rect">
            <a:avLst/>
          </a:prstGeom>
        </p:spPr>
        <p:txBody>
          <a:bodyPr vert="horz" lIns="91275" tIns="45637" rIns="91275" bIns="45637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061" y="1596187"/>
            <a:ext cx="10692766" cy="4514439"/>
          </a:xfrm>
          <a:prstGeom prst="rect">
            <a:avLst/>
          </a:prstGeom>
        </p:spPr>
        <p:txBody>
          <a:bodyPr vert="horz" lIns="91275" tIns="45637" rIns="91275" bIns="45637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14610" y="6340360"/>
            <a:ext cx="2772198" cy="364195"/>
          </a:xfrm>
          <a:prstGeom prst="rect">
            <a:avLst/>
          </a:prstGeom>
        </p:spPr>
        <p:txBody>
          <a:bodyPr vert="horz" lIns="91275" tIns="45637" rIns="91275" bIns="45637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59306" y="6340360"/>
            <a:ext cx="3762269" cy="364195"/>
          </a:xfrm>
          <a:prstGeom prst="rect">
            <a:avLst/>
          </a:prstGeom>
        </p:spPr>
        <p:txBody>
          <a:bodyPr vert="horz" lIns="91275" tIns="45637" rIns="91275" bIns="45637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4042" y="6340360"/>
            <a:ext cx="2772198" cy="364195"/>
          </a:xfrm>
          <a:prstGeom prst="rect">
            <a:avLst/>
          </a:prstGeom>
        </p:spPr>
        <p:txBody>
          <a:bodyPr vert="horz" lIns="91275" tIns="45637" rIns="91275" bIns="45637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299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2766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285" indent="-342285" algn="r" defTabSz="912766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616" indent="-285234" algn="r" defTabSz="912766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949" indent="-228191" algn="r" defTabSz="912766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326" indent="-228191" algn="r" defTabSz="912766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709" indent="-228191" algn="r" defTabSz="912766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083" indent="-228191" algn="r" defTabSz="912766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463" indent="-228191" algn="r" defTabSz="912766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839" indent="-228191" algn="r" defTabSz="912766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217" indent="-228191" algn="r" defTabSz="912766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81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66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39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520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900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73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55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032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061" y="273940"/>
            <a:ext cx="10692766" cy="1140090"/>
          </a:xfrm>
          <a:prstGeom prst="rect">
            <a:avLst/>
          </a:prstGeom>
        </p:spPr>
        <p:txBody>
          <a:bodyPr vert="horz" lIns="91275" tIns="45637" rIns="91275" bIns="45637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061" y="1596187"/>
            <a:ext cx="10692766" cy="4514439"/>
          </a:xfrm>
          <a:prstGeom prst="rect">
            <a:avLst/>
          </a:prstGeom>
        </p:spPr>
        <p:txBody>
          <a:bodyPr vert="horz" lIns="91275" tIns="45637" rIns="91275" bIns="45637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14610" y="6340318"/>
            <a:ext cx="2772198" cy="364195"/>
          </a:xfrm>
          <a:prstGeom prst="rect">
            <a:avLst/>
          </a:prstGeom>
        </p:spPr>
        <p:txBody>
          <a:bodyPr vert="horz" lIns="91275" tIns="45637" rIns="91275" bIns="45637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738B9-1594-45E4-8663-9B7E5863190F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59306" y="6340318"/>
            <a:ext cx="3762269" cy="364195"/>
          </a:xfrm>
          <a:prstGeom prst="rect">
            <a:avLst/>
          </a:prstGeom>
        </p:spPr>
        <p:txBody>
          <a:bodyPr vert="horz" lIns="91275" tIns="45637" rIns="91275" bIns="45637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4042" y="6340318"/>
            <a:ext cx="2772198" cy="364195"/>
          </a:xfrm>
          <a:prstGeom prst="rect">
            <a:avLst/>
          </a:prstGeom>
        </p:spPr>
        <p:txBody>
          <a:bodyPr vert="horz" lIns="91275" tIns="45637" rIns="91275" bIns="45637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69BEF-8901-4031-BAE2-DC21B55B5FA3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129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2766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285" indent="-342285" algn="r" defTabSz="912766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616" indent="-285234" algn="r" defTabSz="912766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949" indent="-228191" algn="r" defTabSz="912766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326" indent="-228191" algn="r" defTabSz="912766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709" indent="-228191" algn="r" defTabSz="912766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083" indent="-228191" algn="r" defTabSz="912766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463" indent="-228191" algn="r" defTabSz="912766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839" indent="-228191" algn="r" defTabSz="912766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217" indent="-228191" algn="r" defTabSz="912766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81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66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39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520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900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73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55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032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061" y="273940"/>
            <a:ext cx="10692766" cy="1140090"/>
          </a:xfrm>
          <a:prstGeom prst="rect">
            <a:avLst/>
          </a:prstGeom>
        </p:spPr>
        <p:txBody>
          <a:bodyPr vert="horz" lIns="91275" tIns="45637" rIns="91275" bIns="45637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061" y="1596187"/>
            <a:ext cx="10692766" cy="4514439"/>
          </a:xfrm>
          <a:prstGeom prst="rect">
            <a:avLst/>
          </a:prstGeom>
        </p:spPr>
        <p:txBody>
          <a:bodyPr vert="horz" lIns="91275" tIns="45637" rIns="91275" bIns="45637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14610" y="6340271"/>
            <a:ext cx="2772198" cy="364195"/>
          </a:xfrm>
          <a:prstGeom prst="rect">
            <a:avLst/>
          </a:prstGeom>
        </p:spPr>
        <p:txBody>
          <a:bodyPr vert="horz" lIns="91275" tIns="45637" rIns="91275" bIns="45637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23D38-46CA-4100-A62F-891638127ACE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02/01/1444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59306" y="6340271"/>
            <a:ext cx="3762269" cy="364195"/>
          </a:xfrm>
          <a:prstGeom prst="rect">
            <a:avLst/>
          </a:prstGeom>
        </p:spPr>
        <p:txBody>
          <a:bodyPr vert="horz" lIns="91275" tIns="45637" rIns="91275" bIns="45637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94042" y="6340271"/>
            <a:ext cx="2772198" cy="364195"/>
          </a:xfrm>
          <a:prstGeom prst="rect">
            <a:avLst/>
          </a:prstGeom>
        </p:spPr>
        <p:txBody>
          <a:bodyPr vert="horz" lIns="91275" tIns="45637" rIns="91275" bIns="45637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5C728-B358-499A-9C3B-26BFD8C23A50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232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  <p:sldLayoutId id="2147483845" r:id="rId17"/>
    <p:sldLayoutId id="2147483846" r:id="rId18"/>
  </p:sldLayoutIdLst>
  <p:txStyles>
    <p:titleStyle>
      <a:lvl1pPr algn="ctr" defTabSz="912766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285" indent="-342285" algn="r" defTabSz="912766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616" indent="-285234" algn="r" defTabSz="912766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949" indent="-228191" algn="r" defTabSz="912766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326" indent="-228191" algn="r" defTabSz="912766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709" indent="-228191" algn="r" defTabSz="912766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083" indent="-228191" algn="r" defTabSz="912766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463" indent="-228191" algn="r" defTabSz="912766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839" indent="-228191" algn="r" defTabSz="912766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217" indent="-228191" algn="r" defTabSz="912766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81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66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39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520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900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73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55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032" algn="r" defTabSz="912766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4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3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7.jpeg"/><Relationship Id="rId12" Type="http://schemas.openxmlformats.org/officeDocument/2006/relationships/image" Target="../media/image1.png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6.xml"/><Relationship Id="rId7" Type="http://schemas.openxmlformats.org/officeDocument/2006/relationships/image" Target="../media/image1.png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5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image" Target="../media/image1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4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6" Type="http://schemas.openxmlformats.org/officeDocument/2006/relationships/image" Target="../media/image1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6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7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7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8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8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8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6" Type="http://schemas.openxmlformats.org/officeDocument/2006/relationships/image" Target="../media/image2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8.xml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5" Type="http://schemas.openxmlformats.org/officeDocument/2006/relationships/image" Target="../media/image1.png"/><Relationship Id="rId4" Type="http://schemas.openxmlformats.org/officeDocument/2006/relationships/image" Target="../media/image2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8.xml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8.xml"/><Relationship Id="rId2" Type="http://schemas.openxmlformats.org/officeDocument/2006/relationships/audio" Target="../media/media31.wma"/><Relationship Id="rId1" Type="http://schemas.microsoft.com/office/2007/relationships/media" Target="../media/media31.wma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8.xml"/><Relationship Id="rId2" Type="http://schemas.openxmlformats.org/officeDocument/2006/relationships/audio" Target="../media/media32.wma"/><Relationship Id="rId1" Type="http://schemas.microsoft.com/office/2007/relationships/media" Target="../media/media32.wma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8.xml"/><Relationship Id="rId2" Type="http://schemas.openxmlformats.org/officeDocument/2006/relationships/audio" Target="../media/media33.wma"/><Relationship Id="rId1" Type="http://schemas.microsoft.com/office/2007/relationships/media" Target="../media/media33.wma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6.xml"/><Relationship Id="rId2" Type="http://schemas.openxmlformats.org/officeDocument/2006/relationships/audio" Target="../media/media34.wma"/><Relationship Id="rId1" Type="http://schemas.microsoft.com/office/2007/relationships/media" Target="../media/media34.wma"/><Relationship Id="rId5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4.xml"/><Relationship Id="rId2" Type="http://schemas.openxmlformats.org/officeDocument/2006/relationships/audio" Target="../media/media35.wma"/><Relationship Id="rId1" Type="http://schemas.microsoft.com/office/2007/relationships/media" Target="../media/media35.wm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6.xml"/><Relationship Id="rId2" Type="http://schemas.openxmlformats.org/officeDocument/2006/relationships/audio" Target="../media/media36.wma"/><Relationship Id="rId1" Type="http://schemas.microsoft.com/office/2007/relationships/media" Target="../media/media36.wma"/><Relationship Id="rId5" Type="http://schemas.openxmlformats.org/officeDocument/2006/relationships/image" Target="../media/image29.png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8.xml"/><Relationship Id="rId2" Type="http://schemas.openxmlformats.org/officeDocument/2006/relationships/audio" Target="../media/media37.wma"/><Relationship Id="rId1" Type="http://schemas.microsoft.com/office/2007/relationships/media" Target="../media/media37.wma"/><Relationship Id="rId5" Type="http://schemas.openxmlformats.org/officeDocument/2006/relationships/image" Target="../media/image1.png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2.xml"/><Relationship Id="rId2" Type="http://schemas.openxmlformats.org/officeDocument/2006/relationships/audio" Target="../media/media38.wma"/><Relationship Id="rId1" Type="http://schemas.microsoft.com/office/2007/relationships/media" Target="../media/media38.wma"/><Relationship Id="rId5" Type="http://schemas.openxmlformats.org/officeDocument/2006/relationships/image" Target="../media/image1.png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2.xml"/><Relationship Id="rId2" Type="http://schemas.openxmlformats.org/officeDocument/2006/relationships/audio" Target="../media/media39.wma"/><Relationship Id="rId1" Type="http://schemas.microsoft.com/office/2007/relationships/media" Target="../media/media39.wma"/><Relationship Id="rId5" Type="http://schemas.openxmlformats.org/officeDocument/2006/relationships/image" Target="../media/image1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2.xml"/><Relationship Id="rId2" Type="http://schemas.openxmlformats.org/officeDocument/2006/relationships/audio" Target="../media/media40.wma"/><Relationship Id="rId1" Type="http://schemas.microsoft.com/office/2007/relationships/media" Target="../media/media40.wma"/><Relationship Id="rId5" Type="http://schemas.openxmlformats.org/officeDocument/2006/relationships/image" Target="../media/image1.png"/><Relationship Id="rId4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2.xml"/><Relationship Id="rId2" Type="http://schemas.openxmlformats.org/officeDocument/2006/relationships/audio" Target="../media/media41.wma"/><Relationship Id="rId1" Type="http://schemas.microsoft.com/office/2007/relationships/media" Target="../media/media41.wm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2.xml"/><Relationship Id="rId2" Type="http://schemas.openxmlformats.org/officeDocument/2006/relationships/audio" Target="../media/media42.wma"/><Relationship Id="rId1" Type="http://schemas.microsoft.com/office/2007/relationships/media" Target="../media/media42.wma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0.xml"/><Relationship Id="rId2" Type="http://schemas.openxmlformats.org/officeDocument/2006/relationships/audio" Target="../media/media43.wma"/><Relationship Id="rId1" Type="http://schemas.microsoft.com/office/2007/relationships/media" Target="../media/media43.wm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2007" y="1143742"/>
            <a:ext cx="10103172" cy="1192895"/>
          </a:xfrm>
        </p:spPr>
        <p:txBody>
          <a:bodyPr>
            <a:noAutofit/>
          </a:bodyPr>
          <a:lstStyle/>
          <a:p>
            <a:r>
              <a:rPr lang="fa-IR" sz="3908" b="1" dirty="0">
                <a:cs typeface="B Yagut" panose="00000400000000000000" pitchFamily="2" charset="-78"/>
              </a:rPr>
              <a:t/>
            </a:r>
            <a:br>
              <a:rPr lang="fa-IR" sz="3908" b="1" dirty="0">
                <a:cs typeface="B Yagut" panose="00000400000000000000" pitchFamily="2" charset="-78"/>
              </a:rPr>
            </a:br>
            <a:r>
              <a:rPr lang="fa-IR" sz="3908" b="1" dirty="0">
                <a:cs typeface="B Yagut" panose="00000400000000000000" pitchFamily="2" charset="-78"/>
              </a:rPr>
              <a:t>آشنایی با برنامه خدمات ادغام یافته سلامت میانسالان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9111" y="3320774"/>
            <a:ext cx="8504885" cy="1666549"/>
          </a:xfrm>
        </p:spPr>
        <p:txBody>
          <a:bodyPr>
            <a:normAutofit/>
          </a:bodyPr>
          <a:lstStyle/>
          <a:p>
            <a:r>
              <a:rPr lang="fa-IR" sz="3713" dirty="0">
                <a:solidFill>
                  <a:prstClr val="black"/>
                </a:solidFill>
                <a:latin typeface="2 TitrBold"/>
                <a:ea typeface="+mj-ea"/>
                <a:cs typeface="B Yagut" panose="00000400000000000000" pitchFamily="2" charset="-78"/>
              </a:rPr>
              <a:t>مروری </a:t>
            </a:r>
            <a:r>
              <a:rPr lang="fa-IR" sz="3713" dirty="0" smtClean="0">
                <a:solidFill>
                  <a:prstClr val="black"/>
                </a:solidFill>
                <a:latin typeface="2 TitrBold"/>
                <a:ea typeface="+mj-ea"/>
                <a:cs typeface="B Yagut" panose="00000400000000000000" pitchFamily="2" charset="-78"/>
              </a:rPr>
              <a:t>بر پیشگیری </a:t>
            </a:r>
            <a:r>
              <a:rPr lang="fa-IR" sz="3713" dirty="0">
                <a:solidFill>
                  <a:prstClr val="black"/>
                </a:solidFill>
                <a:latin typeface="2 TitrBold"/>
                <a:ea typeface="+mj-ea"/>
                <a:cs typeface="B Yagut" panose="00000400000000000000" pitchFamily="2" charset="-78"/>
              </a:rPr>
              <a:t>و کنترل </a:t>
            </a:r>
          </a:p>
          <a:p>
            <a:r>
              <a:rPr lang="fa-IR" sz="3713" dirty="0">
                <a:solidFill>
                  <a:prstClr val="black"/>
                </a:solidFill>
                <a:latin typeface="2 TitrBold"/>
                <a:ea typeface="+mj-ea"/>
                <a:cs typeface="B Yagut" panose="00000400000000000000" pitchFamily="2" charset="-78"/>
              </a:rPr>
              <a:t>فشارخون بالا و دیابت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76417" y="5957325"/>
            <a:ext cx="594043" cy="59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7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8238"/>
    </mc:Choice>
    <mc:Fallback xmlns="">
      <p:transition advTm="18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7663" y="689319"/>
            <a:ext cx="8019575" cy="714741"/>
          </a:xfrm>
        </p:spPr>
        <p:txBody>
          <a:bodyPr>
            <a:normAutofit fontScale="90000"/>
          </a:bodyPr>
          <a:lstStyle/>
          <a:p>
            <a:r>
              <a:rPr lang="fa-IR" b="1" dirty="0" smtClean="0">
                <a:cs typeface="B Yagut" pitchFamily="2" charset="-78"/>
              </a:rPr>
              <a:t>طبقه بندی فشارخون</a:t>
            </a:r>
            <a:br>
              <a:rPr lang="fa-IR" b="1" dirty="0" smtClean="0">
                <a:cs typeface="B Yagut" pitchFamily="2" charset="-78"/>
              </a:rPr>
            </a:br>
            <a:endParaRPr lang="fa-IR" b="1" dirty="0">
              <a:cs typeface="B Yagut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" t="1935" r="1553" b="1485"/>
          <a:stretch/>
        </p:blipFill>
        <p:spPr>
          <a:xfrm>
            <a:off x="1907977" y="1290179"/>
            <a:ext cx="8280920" cy="4968552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55350" y="6015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46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7388"/>
    </mc:Choice>
    <mc:Fallback xmlns="">
      <p:transition advTm="87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2147" x="10706100" y="4978400"/>
          <p14:tracePt t="14488" x="10698163" y="4960938"/>
          <p14:tracePt t="14700" x="10671175" y="4953000"/>
          <p14:tracePt t="14713" x="10653713" y="4926013"/>
          <p14:tracePt t="14726" x="10609263" y="4899025"/>
          <p14:tracePt t="14742" x="10564813" y="4837113"/>
          <p14:tracePt t="14758" x="10493375" y="4765675"/>
          <p14:tracePt t="14777" x="10340975" y="4586288"/>
          <p14:tracePt t="14793" x="10296525" y="4533900"/>
          <p14:tracePt t="14809" x="10244138" y="4462463"/>
          <p14:tracePt t="14825" x="10163175" y="4381500"/>
          <p14:tracePt t="14842" x="10128250" y="4346575"/>
          <p14:tracePt t="14858" x="10118725" y="4329113"/>
          <p14:tracePt t="15179" x="10091738" y="4292600"/>
          <p14:tracePt t="15199" x="9913938" y="3998913"/>
          <p14:tracePt t="15211" x="9825038" y="3875088"/>
          <p14:tracePt t="15226" x="9744075" y="3749675"/>
          <p14:tracePt t="15242" x="9647238" y="3606800"/>
          <p14:tracePt t="15259" x="9531350" y="3421063"/>
          <p14:tracePt t="15276" x="9494838" y="3349625"/>
          <p14:tracePt t="15293" x="9459913" y="3286125"/>
          <p14:tracePt t="15309" x="9442450" y="3233738"/>
          <p14:tracePt t="15326" x="9388475" y="3046413"/>
          <p14:tracePt t="15646" x="9344025" y="2876550"/>
          <p14:tracePt t="15659" x="9290050" y="2681288"/>
          <p14:tracePt t="15671" x="9236075" y="2511425"/>
          <p14:tracePt t="15684" x="9191625" y="2316163"/>
          <p14:tracePt t="15697" x="9129713" y="2138363"/>
          <p14:tracePt t="15717" x="9094788" y="2022475"/>
          <p14:tracePt t="15736" x="9005888" y="1790700"/>
          <p14:tracePt t="15749" x="8996363" y="1719263"/>
          <p14:tracePt t="15761" x="8969375" y="1665288"/>
          <p14:tracePt t="15776" x="8961438" y="1612900"/>
          <p14:tracePt t="15792" x="8942388" y="1576388"/>
          <p14:tracePt t="15809" x="8942388" y="1549400"/>
          <p14:tracePt t="15826" x="8934450" y="1514475"/>
          <p14:tracePt t="15843" x="8934450" y="1504950"/>
          <p14:tracePt t="15859" x="8924925" y="1497013"/>
          <p14:tracePt t="15876" x="8924925" y="1514475"/>
          <p14:tracePt t="16273" x="8924925" y="1647825"/>
          <p14:tracePt t="16286" x="8924925" y="1719263"/>
          <p14:tracePt t="16299" x="8924925" y="1790700"/>
          <p14:tracePt t="16311" x="8924925" y="1825625"/>
          <p14:tracePt t="16327" x="8924925" y="1843088"/>
          <p14:tracePt t="16343" x="8924925" y="1862138"/>
          <p14:tracePt t="16359" x="8924925" y="1870075"/>
          <p14:tracePt t="16377" x="8924925" y="1879600"/>
          <p14:tracePt t="16393" x="8924925" y="1887538"/>
          <p14:tracePt t="16409" x="8924925" y="1897063"/>
          <p14:tracePt t="16490" x="8924925" y="1906588"/>
          <p14:tracePt t="16516" x="8924925" y="1924050"/>
          <p14:tracePt t="16567" x="8924925" y="1933575"/>
          <p14:tracePt t="16619" x="8924925" y="1941513"/>
          <p14:tracePt t="16631" x="8924925" y="1958975"/>
          <p14:tracePt t="16927" x="8924925" y="1985963"/>
          <p14:tracePt t="16939" x="8907463" y="2030413"/>
          <p14:tracePt t="16951" x="8897938" y="2057400"/>
          <p14:tracePt t="16965" x="8880475" y="2084388"/>
          <p14:tracePt t="16977" x="8863013" y="2119313"/>
          <p14:tracePt t="16993" x="8863013" y="2138363"/>
          <p14:tracePt t="17010" x="8853488" y="2146300"/>
          <p14:tracePt t="17026" x="8853488" y="2155825"/>
          <p14:tracePt t="17044" x="8845550" y="2155825"/>
          <p14:tracePt t="17060" x="8845550" y="2163763"/>
          <p14:tracePt t="17076" x="8836025" y="2182813"/>
          <p14:tracePt t="17111" x="8836025" y="2200275"/>
          <p14:tracePt t="17144" x="8826500" y="2200275"/>
          <p14:tracePt t="17156" x="8826500" y="2208213"/>
          <p14:tracePt t="17169" x="8826500" y="2217738"/>
          <p14:tracePt t="18145" x="8818563" y="2217738"/>
          <p14:tracePt t="18705" x="8809038" y="2217738"/>
          <p14:tracePt t="18733" x="8801100" y="2217738"/>
          <p14:tracePt t="18744" x="8782050" y="2217738"/>
          <p14:tracePt t="18757" x="8756650" y="2227263"/>
          <p14:tracePt t="18769" x="8693150" y="2235200"/>
          <p14:tracePt t="18782" x="8621713" y="2254250"/>
          <p14:tracePt t="18795" x="8559800" y="2279650"/>
          <p14:tracePt t="18810" x="8480425" y="2306638"/>
          <p14:tracePt t="18827" x="8372475" y="2333625"/>
          <p14:tracePt t="18846" x="8105775" y="2459038"/>
          <p14:tracePt t="18861" x="7972425" y="2511425"/>
          <p14:tracePt t="18877" x="7748588" y="2600325"/>
          <p14:tracePt t="18894" x="7358063" y="2770188"/>
          <p14:tracePt t="18911" x="7223125" y="2841625"/>
          <p14:tracePt t="18929" x="7099300" y="2913063"/>
          <p14:tracePt t="18948" x="7081838" y="2913063"/>
          <p14:tracePt t="19344" x="7054850" y="2913063"/>
          <p14:tracePt t="19361" x="7018338" y="2913063"/>
          <p14:tracePt t="19372" x="6983413" y="2903538"/>
          <p14:tracePt t="19383" x="6938963" y="2894013"/>
          <p14:tracePt t="19397" x="6902450" y="2886075"/>
          <p14:tracePt t="19411" x="6867525" y="2876550"/>
          <p14:tracePt t="19428" x="6823075" y="2859088"/>
          <p14:tracePt t="19444" x="6796088" y="2859088"/>
          <p14:tracePt t="19461" x="6769100" y="2859088"/>
          <p14:tracePt t="19477" x="6742113" y="2849563"/>
          <p14:tracePt t="19494" x="6707188" y="2841625"/>
          <p14:tracePt t="19494" x="6689725" y="2841625"/>
          <p14:tracePt t="19514" x="6672263" y="2832100"/>
          <p14:tracePt t="19527" x="6662738" y="2832100"/>
          <p14:tracePt t="19545" x="6653213" y="2832100"/>
          <p14:tracePt t="19561" x="6635750" y="2832100"/>
          <p14:tracePt t="19578" x="6618288" y="2832100"/>
          <p14:tracePt t="19601" x="6618288" y="2824163"/>
          <p14:tracePt t="19613" x="6608763" y="2824163"/>
          <p14:tracePt t="19664" x="6600825" y="2824163"/>
          <p14:tracePt t="19805" x="6591300" y="2824163"/>
          <p14:tracePt t="19819" x="6581775" y="2824163"/>
          <p14:tracePt t="19832" x="6564313" y="2824163"/>
          <p14:tracePt t="19846" x="6556375" y="2824163"/>
          <p14:tracePt t="19861" x="6537325" y="2824163"/>
          <p14:tracePt t="19878" x="6519863" y="2824163"/>
          <p14:tracePt t="19895" x="6457950" y="2832100"/>
          <p14:tracePt t="19911" x="6430963" y="2832100"/>
          <p14:tracePt t="19928" x="6413500" y="2832100"/>
          <p14:tracePt t="19945" x="6386513" y="2841625"/>
          <p14:tracePt t="19962" x="6369050" y="2841625"/>
          <p14:tracePt t="19978" x="6359525" y="2841625"/>
          <p14:tracePt t="20005" x="6342063" y="2841625"/>
          <p14:tracePt t="20600" x="6324600" y="2841625"/>
          <p14:tracePt t="20613" x="6307138" y="2841625"/>
          <p14:tracePt t="20628" x="6280150" y="2841625"/>
          <p14:tracePt t="20645" x="6243638" y="2841625"/>
          <p14:tracePt t="20663" x="6164263" y="2849563"/>
          <p14:tracePt t="20679" x="6137275" y="2859088"/>
          <p14:tracePt t="20695" x="6110288" y="2859088"/>
          <p14:tracePt t="20712" x="6056313" y="2876550"/>
          <p14:tracePt t="20729" x="6038850" y="2886075"/>
          <p14:tracePt t="20746" x="6030913" y="2886075"/>
          <p14:tracePt t="20766" x="6011863" y="2886075"/>
          <p14:tracePt t="20779" x="6003925" y="2886075"/>
          <p14:tracePt t="20795" x="5994400" y="2886075"/>
          <p14:tracePt t="20831" x="5994400" y="2894013"/>
          <p14:tracePt t="20997" x="5986463" y="2903538"/>
          <p14:tracePt t="21035" x="5967413" y="2903538"/>
          <p14:tracePt t="21061" x="5959475" y="2913063"/>
          <p14:tracePt t="21077" x="5949950" y="2921000"/>
          <p14:tracePt t="21087" x="5940425" y="2921000"/>
          <p14:tracePt t="21098" x="5932488" y="2921000"/>
          <p14:tracePt t="21124" x="5959475" y="2921000"/>
          <p14:tracePt t="21264" x="6011863" y="2894013"/>
          <p14:tracePt t="21284" x="6065838" y="2886075"/>
          <p14:tracePt t="21304" x="6369050" y="2760663"/>
          <p14:tracePt t="21317" x="6457950" y="2725738"/>
          <p14:tracePt t="21330" x="6529388" y="2708275"/>
          <p14:tracePt t="21346" x="6581775" y="2689225"/>
          <p14:tracePt t="21362" x="6645275" y="2681288"/>
          <p14:tracePt t="21380" x="6662738" y="2681288"/>
          <p14:tracePt t="21396" x="6680200" y="2671763"/>
          <p14:tracePt t="21413" x="6672263" y="2671763"/>
          <p14:tracePt t="21726" x="6653213" y="2681288"/>
          <p14:tracePt t="21739" x="6618288" y="2689225"/>
          <p14:tracePt t="21751" x="6581775" y="2708275"/>
          <p14:tracePt t="21763" x="6519863" y="2725738"/>
          <p14:tracePt t="21780" x="6467475" y="2743200"/>
          <p14:tracePt t="21795" x="6403975" y="2770188"/>
          <p14:tracePt t="21813" x="6288088" y="2805113"/>
          <p14:tracePt t="21829" x="6191250" y="2841625"/>
          <p14:tracePt t="21846" x="5986463" y="2913063"/>
          <p14:tracePt t="21862" x="5905500" y="2930525"/>
          <p14:tracePt t="21879" x="5843588" y="2947988"/>
          <p14:tracePt t="21896" x="5780088" y="2965450"/>
          <p14:tracePt t="21912" x="5665788" y="2992438"/>
          <p14:tracePt t="21929" x="5557838" y="3019425"/>
          <p14:tracePt t="21946" x="5513388" y="3028950"/>
          <p14:tracePt t="21962" x="5451475" y="3046413"/>
          <p14:tracePt t="21979" x="5326063" y="3073400"/>
          <p14:tracePt t="21997" x="5273675" y="3081338"/>
          <p14:tracePt t="22012" x="5237163" y="3090863"/>
          <p14:tracePt t="22029" x="5210175" y="3100388"/>
          <p14:tracePt t="22045" x="5184775" y="3100388"/>
          <p14:tracePt t="22062" x="5157788" y="3108325"/>
          <p14:tracePt t="22079" x="5138738" y="3108325"/>
          <p14:tracePt t="22096" x="5121275" y="3100388"/>
          <p14:tracePt t="22461" x="5076825" y="3081338"/>
          <p14:tracePt t="22482" x="4933950" y="3001963"/>
          <p14:tracePt t="22494" x="4854575" y="2974975"/>
          <p14:tracePt t="22506" x="4783138" y="2930525"/>
          <p14:tracePt t="22520" x="4729163" y="2913063"/>
          <p14:tracePt t="22533" x="4676775" y="2903538"/>
          <p14:tracePt t="22546" x="4632325" y="2894013"/>
          <p14:tracePt t="22562" x="4578350" y="2886075"/>
          <p14:tracePt t="22579" x="4516438" y="2868613"/>
          <p14:tracePt t="22597" x="4498975" y="2859088"/>
          <p14:tracePt t="22613" x="4471988" y="2859088"/>
          <p14:tracePt t="22629" x="4452938" y="2859088"/>
          <p14:tracePt t="22646" x="4427538" y="2859088"/>
          <p14:tracePt t="23018" x="4311650" y="2859088"/>
          <p14:tracePt t="23031" x="4257675" y="2859088"/>
          <p14:tracePt t="23046" x="4195763" y="2859088"/>
          <p14:tracePt t="23063" x="4132263" y="2859088"/>
          <p14:tracePt t="23080" x="4070350" y="2868613"/>
          <p14:tracePt t="23096" x="4043363" y="2876550"/>
          <p14:tracePt t="23113" x="4017963" y="2886075"/>
          <p14:tracePt t="23129" x="3981450" y="2886075"/>
          <p14:tracePt t="23147" x="3971925" y="2886075"/>
          <p14:tracePt t="23163" x="3954463" y="2894013"/>
          <p14:tracePt t="23179" x="3919538" y="2894013"/>
          <p14:tracePt t="23197" x="3902075" y="2894013"/>
          <p14:tracePt t="23216" x="3883025" y="2903538"/>
          <p14:tracePt t="23236" x="3865563" y="2903538"/>
          <p14:tracePt t="23248" x="3848100" y="2903538"/>
          <p14:tracePt t="23263" x="3838575" y="2903538"/>
          <p14:tracePt t="23287" x="3830638" y="2903538"/>
          <p14:tracePt t="23319" x="3821113" y="2903538"/>
          <p14:tracePt t="23351" x="3811588" y="2903538"/>
          <p14:tracePt t="24280" x="3830638" y="2903538"/>
          <p14:tracePt t="24439" x="3848100" y="2903538"/>
          <p14:tracePt t="24451" x="3857625" y="2903538"/>
          <p14:tracePt t="24464" x="3865563" y="2903538"/>
          <p14:tracePt t="24480" x="3892550" y="2903538"/>
          <p14:tracePt t="24497" x="3910013" y="2903538"/>
          <p14:tracePt t="24515" x="3971925" y="2894013"/>
          <p14:tracePt t="24530" x="4025900" y="2876550"/>
          <p14:tracePt t="24546" x="4062413" y="2868613"/>
          <p14:tracePt t="24563" x="4178300" y="2841625"/>
          <p14:tracePt t="24580" x="4284663" y="2824163"/>
          <p14:tracePt t="24596" x="4391025" y="2805113"/>
          <p14:tracePt t="24613" x="4622800" y="2760663"/>
          <p14:tracePt t="24631" x="4738688" y="2743200"/>
          <p14:tracePt t="24646" x="4854575" y="2725738"/>
          <p14:tracePt t="24664" x="4970463" y="2689225"/>
          <p14:tracePt t="24680" x="5254625" y="2600325"/>
          <p14:tracePt t="24697" x="5407025" y="2547938"/>
          <p14:tracePt t="24714" x="5522913" y="2511425"/>
          <p14:tracePt t="24730" x="5665788" y="2449513"/>
          <p14:tracePt t="24747" x="5745163" y="2432050"/>
          <p14:tracePt t="24763" x="5780088" y="2422525"/>
          <p14:tracePt t="24780" x="5807075" y="2413000"/>
          <p14:tracePt t="24797" x="5834063" y="2405063"/>
          <p14:tracePt t="24814" x="5851525" y="2405063"/>
          <p14:tracePt t="24830" x="5905500" y="2405063"/>
          <p14:tracePt t="24848" x="5915025" y="2405063"/>
          <p14:tracePt t="24863" x="5915025" y="2395538"/>
          <p14:tracePt t="24880" x="5922963" y="2395538"/>
          <p14:tracePt t="24899" x="5932488" y="2395538"/>
          <p14:tracePt t="24950" x="5932488" y="2405063"/>
          <p14:tracePt t="25117" x="5940425" y="2466975"/>
          <p14:tracePt t="25130" x="5940425" y="2493963"/>
          <p14:tracePt t="25143" x="5949950" y="2520950"/>
          <p14:tracePt t="25155" x="5949950" y="2528888"/>
          <p14:tracePt t="25169" x="5949950" y="2538413"/>
          <p14:tracePt t="25193" x="5949950" y="2547938"/>
          <p14:tracePt t="25206" x="5959475" y="2547938"/>
          <p14:tracePt t="25232" x="5976938" y="2547938"/>
          <p14:tracePt t="25250" x="5994400" y="2555875"/>
          <p14:tracePt t="25260" x="6021388" y="2555875"/>
          <p14:tracePt t="25271" x="6056313" y="2555875"/>
          <p14:tracePt t="25283" x="6075363" y="2565400"/>
          <p14:tracePt t="25298" x="6100763" y="2565400"/>
          <p14:tracePt t="25313" x="6127750" y="2565400"/>
          <p14:tracePt t="25330" x="6154738" y="2565400"/>
          <p14:tracePt t="25347" x="6181725" y="2565400"/>
          <p14:tracePt t="25363" x="6199188" y="2565400"/>
          <p14:tracePt t="25380" x="6226175" y="2573338"/>
          <p14:tracePt t="25796" x="6297613" y="2609850"/>
          <p14:tracePt t="25808" x="6369050" y="2644775"/>
          <p14:tracePt t="25820" x="6430963" y="2663825"/>
          <p14:tracePt t="25834" x="6529388" y="2698750"/>
          <p14:tracePt t="25848" x="6608763" y="2725738"/>
          <p14:tracePt t="25864" x="6672263" y="2743200"/>
          <p14:tracePt t="25881" x="6734175" y="2752725"/>
          <p14:tracePt t="25897" x="6840538" y="2752725"/>
          <p14:tracePt t="25914" x="6894513" y="2752725"/>
          <p14:tracePt t="25931" x="6929438" y="2752725"/>
          <p14:tracePt t="25947" x="6983413" y="2752725"/>
          <p14:tracePt t="25965" x="7000875" y="2752725"/>
          <p14:tracePt t="25981" x="7027863" y="2752725"/>
          <p14:tracePt t="25997" x="7054850" y="2752725"/>
          <p14:tracePt t="26015" x="7126288" y="2752725"/>
          <p14:tracePt t="26030" x="7153275" y="2743200"/>
          <p14:tracePt t="26047" x="7188200" y="2743200"/>
          <p14:tracePt t="26065" x="7205663" y="2743200"/>
          <p14:tracePt t="26080" x="7223125" y="2743200"/>
          <p14:tracePt t="26116" x="7242175" y="2743200"/>
          <p14:tracePt t="26128" x="7259638" y="2743200"/>
          <p14:tracePt t="26154" x="7267575" y="2743200"/>
          <p14:tracePt t="26179" x="7277100" y="2743200"/>
          <p14:tracePt t="26243" x="7286625" y="2743200"/>
          <p14:tracePt t="26282" x="7294563" y="2743200"/>
          <p14:tracePt t="26307" x="7304088" y="2743200"/>
          <p14:tracePt t="26320" x="7313613" y="2743200"/>
          <p14:tracePt t="26346" x="7321550" y="2743200"/>
          <p14:tracePt t="26358" x="7331075" y="2743200"/>
          <p14:tracePt t="26371" x="7339013" y="2743200"/>
          <p14:tracePt t="26398" x="7348538" y="2743200"/>
          <p14:tracePt t="26426" x="7358063" y="2743200"/>
          <p14:tracePt t="26448" x="7366000" y="2743200"/>
          <p14:tracePt t="28272" x="7358063" y="2743200"/>
          <p14:tracePt t="28483" x="7339013" y="2743200"/>
          <p14:tracePt t="28497" x="7321550" y="2743200"/>
          <p14:tracePt t="28509" x="7294563" y="2752725"/>
          <p14:tracePt t="28521" x="7259638" y="2752725"/>
          <p14:tracePt t="28535" x="7232650" y="2752725"/>
          <p14:tracePt t="28548" x="7188200" y="2760663"/>
          <p14:tracePt t="28566" x="7153275" y="2779713"/>
          <p14:tracePt t="28586" x="6867525" y="2841625"/>
          <p14:tracePt t="28598" x="6742113" y="2886075"/>
          <p14:tracePt t="28615" x="6591300" y="2947988"/>
          <p14:tracePt t="28631" x="6440488" y="3001963"/>
          <p14:tracePt t="28648" x="6280150" y="3081338"/>
          <p14:tracePt t="28665" x="6083300" y="3144838"/>
          <p14:tracePt t="28681" x="5922963" y="3214688"/>
          <p14:tracePt t="28698" x="5389563" y="3375025"/>
          <p14:tracePt t="28715" x="5308600" y="3402013"/>
          <p14:tracePt t="28731" x="5229225" y="3438525"/>
          <p14:tracePt t="28748" x="5138738" y="3473450"/>
          <p14:tracePt t="28766" x="5130800" y="3490913"/>
          <p14:tracePt t="28782" x="5113338" y="3500438"/>
          <p14:tracePt t="28798" x="5113338" y="3509963"/>
          <p14:tracePt t="29340" x="5113338" y="3517900"/>
          <p14:tracePt t="29371" x="5130800" y="3527425"/>
          <p14:tracePt t="29403" x="5138738" y="3535363"/>
          <p14:tracePt t="29423" x="5148263" y="3535363"/>
          <p14:tracePt t="29443" x="5184775" y="3544888"/>
          <p14:tracePt t="29455" x="5192713" y="3544888"/>
          <p14:tracePt t="29468" x="5210175" y="3544888"/>
          <p14:tracePt t="29483" x="5219700" y="3544888"/>
          <p14:tracePt t="29498" x="5237163" y="3544888"/>
          <p14:tracePt t="29515" x="5246688" y="3544888"/>
          <p14:tracePt t="29532" x="5264150" y="3544888"/>
          <p14:tracePt t="29549" x="5291138" y="3544888"/>
          <p14:tracePt t="29566" x="5299075" y="3535363"/>
          <p14:tracePt t="29582" x="5318125" y="3535363"/>
          <p14:tracePt t="29599" x="5326063" y="3527425"/>
          <p14:tracePt t="29615" x="5335588" y="3527425"/>
          <p14:tracePt t="29635" x="5345113" y="3517900"/>
          <p14:tracePt t="29661" x="5353050" y="3509963"/>
          <p14:tracePt t="29686" x="5362575" y="3509963"/>
          <p14:tracePt t="29698" x="5370513" y="3509963"/>
          <p14:tracePt t="29763" x="5370513" y="3500438"/>
          <p14:tracePt t="30699" x="5389563" y="3500438"/>
          <p14:tracePt t="31197" x="5407025" y="3500438"/>
          <p14:tracePt t="31208" x="5424488" y="3500438"/>
          <p14:tracePt t="31222" x="5441950" y="3500438"/>
          <p14:tracePt t="31237" x="5459413" y="3490913"/>
          <p14:tracePt t="31250" x="5486400" y="3490913"/>
          <p14:tracePt t="31266" x="5522913" y="3490913"/>
          <p14:tracePt t="31283" x="5602288" y="3482975"/>
          <p14:tracePt t="31301" x="5638800" y="3482975"/>
          <p14:tracePt t="31316" x="5673725" y="3482975"/>
          <p14:tracePt t="31333" x="5718175" y="3482975"/>
          <p14:tracePt t="31349" x="5772150" y="3482975"/>
          <p14:tracePt t="31366" x="5861050" y="3482975"/>
          <p14:tracePt t="31383" x="5888038" y="3482975"/>
          <p14:tracePt t="31399" x="5922963" y="3482975"/>
          <p14:tracePt t="31416" x="5932488" y="3482975"/>
          <p14:tracePt t="31433" x="5940425" y="3482975"/>
          <p14:tracePt t="31449" x="5959475" y="3482975"/>
          <p14:tracePt t="31466" x="5976938" y="3482975"/>
          <p14:tracePt t="31483" x="5986463" y="3482975"/>
          <p14:tracePt t="31499" x="5994400" y="3482975"/>
          <p14:tracePt t="31499" x="5994400" y="3473450"/>
          <p14:tracePt t="31518" x="6003925" y="3473450"/>
          <p14:tracePt t="31533" x="6011863" y="3473450"/>
          <p14:tracePt t="31643" x="5994400" y="3473450"/>
          <p14:tracePt t="31747" x="5986463" y="3473450"/>
          <p14:tracePt t="31759" x="5959475" y="3473450"/>
          <p14:tracePt t="31776" x="5932488" y="3473450"/>
          <p14:tracePt t="31786" x="5905500" y="3473450"/>
          <p14:tracePt t="31800" x="5861050" y="3473450"/>
          <p14:tracePt t="31816" x="5826125" y="3473450"/>
          <p14:tracePt t="31833" x="5754688" y="3473450"/>
          <p14:tracePt t="31851" x="5718175" y="3473450"/>
          <p14:tracePt t="31866" x="5673725" y="3473450"/>
          <p14:tracePt t="31884" x="5629275" y="3473450"/>
          <p14:tracePt t="31900" x="5513388" y="3473450"/>
          <p14:tracePt t="31916" x="5459413" y="3473450"/>
          <p14:tracePt t="31934" x="5370513" y="3473450"/>
          <p14:tracePt t="31950" x="5165725" y="3490913"/>
          <p14:tracePt t="31967" x="5049838" y="3500438"/>
          <p14:tracePt t="31984" x="4926013" y="3509963"/>
          <p14:tracePt t="32003" x="4595813" y="3554413"/>
          <p14:tracePt t="32016" x="4479925" y="3571875"/>
          <p14:tracePt t="32033" x="4364038" y="3589338"/>
          <p14:tracePt t="32050" x="4159250" y="3616325"/>
          <p14:tracePt t="32067" x="4062413" y="3643313"/>
          <p14:tracePt t="32083" x="3954463" y="3660775"/>
          <p14:tracePt t="32100" x="3759200" y="3687763"/>
          <p14:tracePt t="32118" x="3697288" y="3695700"/>
          <p14:tracePt t="32133" x="3633788" y="3705225"/>
          <p14:tracePt t="32150" x="3606800" y="3705225"/>
          <p14:tracePt t="32166" x="3581400" y="3714750"/>
          <p14:tracePt t="32184" x="3571875" y="3714750"/>
          <p14:tracePt t="33083" x="3606800" y="3687763"/>
          <p14:tracePt t="33948" x="3633788" y="3678238"/>
          <p14:tracePt t="33960" x="3651250" y="3670300"/>
          <p14:tracePt t="33973" x="3678238" y="3651250"/>
          <p14:tracePt t="33986" x="3722688" y="3633788"/>
          <p14:tracePt t="34001" x="3759200" y="3625850"/>
          <p14:tracePt t="34018" x="3811588" y="3616325"/>
          <p14:tracePt t="34038" x="4043363" y="3535363"/>
          <p14:tracePt t="34052" x="4151313" y="3509963"/>
          <p14:tracePt t="34067" x="4248150" y="3490913"/>
          <p14:tracePt t="34084" x="4346575" y="3455988"/>
          <p14:tracePt t="34084" x="4427538" y="3429000"/>
          <p14:tracePt t="34102" x="4516438" y="3402013"/>
          <p14:tracePt t="34117" x="4613275" y="3375025"/>
          <p14:tracePt t="34134" x="4694238" y="3340100"/>
          <p14:tracePt t="34150" x="4881563" y="3305175"/>
          <p14:tracePt t="34168" x="4997450" y="3286125"/>
          <p14:tracePt t="34184" x="5130800" y="3278188"/>
          <p14:tracePt t="34201" x="5353050" y="3268663"/>
          <p14:tracePt t="34217" x="5486400" y="3268663"/>
          <p14:tracePt t="34235" x="5602288" y="3268663"/>
          <p14:tracePt t="34255" x="5959475" y="3268663"/>
          <p14:tracePt t="34268" x="6075363" y="3268663"/>
          <p14:tracePt t="34286" x="6199188" y="3286125"/>
          <p14:tracePt t="34301" x="6235700" y="3295650"/>
          <p14:tracePt t="34317" x="6243638" y="3295650"/>
          <p14:tracePt t="34677" x="6359525" y="3305175"/>
          <p14:tracePt t="34689" x="6430963" y="3322638"/>
          <p14:tracePt t="34703" x="6502400" y="3330575"/>
          <p14:tracePt t="34717" x="6635750" y="3349625"/>
          <p14:tracePt t="34735" x="6778625" y="3375025"/>
          <p14:tracePt t="34751" x="6929438" y="3384550"/>
          <p14:tracePt t="34768" x="7062788" y="3402013"/>
          <p14:tracePt t="34784" x="7188200" y="3411538"/>
          <p14:tracePt t="34801" x="7696200" y="3438525"/>
          <p14:tracePt t="34819" x="7794625" y="3455988"/>
          <p14:tracePt t="34835" x="7891463" y="3455988"/>
          <p14:tracePt t="34851" x="7962900" y="3455988"/>
          <p14:tracePt t="34868" x="8016875" y="3455988"/>
          <p14:tracePt t="34885" x="8078788" y="3455988"/>
          <p14:tracePt t="34901" x="8177213" y="3429000"/>
          <p14:tracePt t="34918" x="8256588" y="3421063"/>
          <p14:tracePt t="34935" x="8293100" y="3421063"/>
          <p14:tracePt t="34951" x="8320088" y="3421063"/>
          <p14:tracePt t="34968" x="8337550" y="3411538"/>
          <p14:tracePt t="34984" x="8345488" y="3402013"/>
          <p14:tracePt t="35002" x="8355013" y="3402013"/>
          <p14:tracePt t="35018" x="8345488" y="3402013"/>
          <p14:tracePt t="35779" x="8337550" y="3402013"/>
          <p14:tracePt t="35797" x="8328025" y="3402013"/>
          <p14:tracePt t="35816" x="8310563" y="3402013"/>
          <p14:tracePt t="35829" x="8301038" y="3402013"/>
          <p14:tracePt t="35856" x="8293100" y="3402013"/>
          <p14:tracePt t="35880" x="8283575" y="3402013"/>
          <p14:tracePt t="35905" x="8275638" y="3402013"/>
          <p14:tracePt t="36894" x="8266113" y="3402013"/>
          <p14:tracePt t="37569" x="8239125" y="3411538"/>
          <p14:tracePt t="37582" x="8221663" y="3411538"/>
          <p14:tracePt t="37595" x="8204200" y="3411538"/>
          <p14:tracePt t="37609" x="8177213" y="3429000"/>
          <p14:tracePt t="37621" x="8150225" y="3438525"/>
          <p14:tracePt t="37635" x="8105775" y="3455988"/>
          <p14:tracePt t="37653" x="8069263" y="3455988"/>
          <p14:tracePt t="37672" x="7962900" y="3500438"/>
          <p14:tracePt t="37686" x="7918450" y="3517900"/>
          <p14:tracePt t="37702" x="7891463" y="3517900"/>
          <p14:tracePt t="37719" x="7740650" y="3579813"/>
          <p14:tracePt t="37737" x="7669213" y="3606800"/>
          <p14:tracePt t="37752" x="7607300" y="3633788"/>
          <p14:tracePt t="37769" x="7553325" y="3660775"/>
          <p14:tracePt t="37786" x="7446963" y="3722688"/>
          <p14:tracePt t="37803" x="7392988" y="3759200"/>
          <p14:tracePt t="37819" x="7339013" y="3786188"/>
          <p14:tracePt t="37836" x="7223125" y="3856038"/>
          <p14:tracePt t="37853" x="7178675" y="3883025"/>
          <p14:tracePt t="37871" x="7134225" y="3900488"/>
          <p14:tracePt t="37889" x="7072313" y="3946525"/>
          <p14:tracePt t="37903" x="7045325" y="3954463"/>
          <p14:tracePt t="37919" x="7000875" y="3981450"/>
          <p14:tracePt t="37936" x="6983413" y="4008438"/>
          <p14:tracePt t="37954" x="6894513" y="4060825"/>
          <p14:tracePt t="37969" x="6850063" y="4087813"/>
          <p14:tracePt t="37986" x="6823075" y="4124325"/>
          <p14:tracePt t="38005" x="6751638" y="4176713"/>
          <p14:tracePt t="38020" x="6734175" y="4186238"/>
          <p14:tracePt t="38036" x="6716713" y="4203700"/>
          <p14:tracePt t="38053" x="6689725" y="4221163"/>
          <p14:tracePt t="38070" x="6680200" y="4230688"/>
          <p14:tracePt t="38975" x="6662738" y="4221163"/>
          <p14:tracePt t="39041" x="6662738" y="4213225"/>
          <p14:tracePt t="39067" x="6653213" y="4203700"/>
          <p14:tracePt t="39080" x="6653213" y="4195763"/>
          <p14:tracePt t="39092" x="6653213" y="4186238"/>
          <p14:tracePt t="39118" x="6645275" y="4186238"/>
          <p14:tracePt t="39143" x="6645275" y="4176713"/>
          <p14:tracePt t="39194" x="6635750" y="4176713"/>
          <p14:tracePt t="39617" x="6627813" y="4176713"/>
          <p14:tracePt t="39744" x="6618288" y="4176713"/>
          <p14:tracePt t="39784" x="6608763" y="4176713"/>
          <p14:tracePt t="39800" x="6600825" y="4176713"/>
          <p14:tracePt t="39823" x="6591300" y="4176713"/>
          <p14:tracePt t="39835" x="6581775" y="4176713"/>
          <p14:tracePt t="39847" x="6564313" y="4176713"/>
          <p14:tracePt t="39874" x="6556375" y="4176713"/>
          <p14:tracePt t="39905" x="6546850" y="4176713"/>
          <p14:tracePt t="39937" x="6537325" y="4176713"/>
          <p14:tracePt t="39964" x="6529388" y="4176713"/>
          <p14:tracePt t="40040" x="6519863" y="4176713"/>
          <p14:tracePt t="40360" x="6502400" y="4176713"/>
          <p14:tracePt t="40373" x="6484938" y="4186238"/>
          <p14:tracePt t="40387" x="6457950" y="4186238"/>
          <p14:tracePt t="40404" x="6421438" y="4195763"/>
          <p14:tracePt t="40420" x="6369050" y="4213225"/>
          <p14:tracePt t="40437" x="6332538" y="4221163"/>
          <p14:tracePt t="40454" x="6280150" y="4240213"/>
          <p14:tracePt t="40470" x="6164263" y="4267200"/>
          <p14:tracePt t="40488" x="6137275" y="4275138"/>
          <p14:tracePt t="40505" x="6119813" y="4275138"/>
          <p14:tracePt t="40520" x="6100763" y="4275138"/>
          <p14:tracePt t="40538" x="6083300" y="4275138"/>
          <p14:tracePt t="40555" x="6075363" y="4275138"/>
          <p14:tracePt t="40571" x="6065838" y="4275138"/>
          <p14:tracePt t="40588" x="6056313" y="4275138"/>
          <p14:tracePt t="40605" x="6048375" y="4275138"/>
          <p14:tracePt t="40643" x="6038850" y="4275138"/>
          <p14:tracePt t="40670" x="6030913" y="4275138"/>
          <p14:tracePt t="40681" x="6021388" y="4275138"/>
          <p14:tracePt t="40694" x="6003925" y="4275138"/>
          <p14:tracePt t="40719" x="5994400" y="4275138"/>
          <p14:tracePt t="40744" x="5986463" y="4275138"/>
          <p14:tracePt t="40763" x="5967413" y="4275138"/>
          <p14:tracePt t="40783" x="5940425" y="4275138"/>
          <p14:tracePt t="40796" x="5922963" y="4275138"/>
          <p14:tracePt t="40809" x="5915025" y="4275138"/>
          <p14:tracePt t="40823" x="5895975" y="4275138"/>
          <p14:tracePt t="40838" x="5888038" y="4275138"/>
          <p14:tracePt t="40854" x="5870575" y="4275138"/>
          <p14:tracePt t="40872" x="5843588" y="4275138"/>
          <p14:tracePt t="41257" x="5816600" y="4267200"/>
          <p14:tracePt t="41269" x="5762625" y="4257675"/>
          <p14:tracePt t="41283" x="5691188" y="4248150"/>
          <p14:tracePt t="41301" x="5619750" y="4240213"/>
          <p14:tracePt t="41321" x="5291138" y="4213225"/>
          <p14:tracePt t="41334" x="5165725" y="4213225"/>
          <p14:tracePt t="41346" x="5032375" y="4213225"/>
          <p14:tracePt t="41359" x="4926013" y="4213225"/>
          <p14:tracePt t="41373" x="4837113" y="4213225"/>
          <p14:tracePt t="41388" x="4738688" y="4213225"/>
          <p14:tracePt t="41406" x="4657725" y="4213225"/>
          <p14:tracePt t="41423" x="4435475" y="4213225"/>
          <p14:tracePt t="41438" x="4383088" y="4213225"/>
          <p14:tracePt t="41456" x="4319588" y="4213225"/>
          <p14:tracePt t="41472" x="4230688" y="4213225"/>
          <p14:tracePt t="41489" x="4195763" y="4213225"/>
          <p14:tracePt t="41505" x="4168775" y="4213225"/>
          <p14:tracePt t="41522" x="4124325" y="4213225"/>
          <p14:tracePt t="41540" x="4114800" y="4213225"/>
          <p14:tracePt t="41556" x="4097338" y="4213225"/>
          <p14:tracePt t="41940" x="4079875" y="4213225"/>
          <p14:tracePt t="41960" x="4025900" y="4213225"/>
          <p14:tracePt t="41972" x="4017963" y="4213225"/>
          <p14:tracePt t="41986" x="3998913" y="4213225"/>
          <p14:tracePt t="41999" x="3981450" y="4203700"/>
          <p14:tracePt t="42011" x="3971925" y="4203700"/>
          <p14:tracePt t="42023" x="3954463" y="4203700"/>
          <p14:tracePt t="42043" x="3937000" y="4203700"/>
          <p14:tracePt t="42063" x="3892550" y="4203700"/>
          <p14:tracePt t="42076" x="3875088" y="4203700"/>
          <p14:tracePt t="42090" x="3857625" y="4203700"/>
          <p14:tracePt t="42105" x="3838575" y="4203700"/>
          <p14:tracePt t="42122" x="3821113" y="4203700"/>
          <p14:tracePt t="42140" x="3811588" y="4203700"/>
          <p14:tracePt t="42156" x="3803650" y="4203700"/>
          <p14:tracePt t="42172" x="3794125" y="4203700"/>
          <p14:tracePt t="42191" x="3786188" y="4203700"/>
          <p14:tracePt t="42222" x="3786188" y="4195763"/>
          <p14:tracePt t="43061" x="3786188" y="4186238"/>
          <p14:tracePt t="43150" x="3794125" y="4186238"/>
          <p14:tracePt t="43164" x="3821113" y="4176713"/>
          <p14:tracePt t="43177" x="3848100" y="4168775"/>
          <p14:tracePt t="43190" x="3883025" y="4159250"/>
          <p14:tracePt t="43206" x="3937000" y="4141788"/>
          <p14:tracePt t="43224" x="3971925" y="4141788"/>
          <p14:tracePt t="43240" x="4079875" y="4106863"/>
          <p14:tracePt t="43256" x="4124325" y="4097338"/>
          <p14:tracePt t="43272" x="4159250" y="4097338"/>
          <p14:tracePt t="43289" x="4186238" y="4087813"/>
          <p14:tracePt t="43306" x="4319588" y="4052888"/>
          <p14:tracePt t="43322" x="4400550" y="4043363"/>
          <p14:tracePt t="43339" x="4452938" y="4035425"/>
          <p14:tracePt t="43357" x="4622800" y="4025900"/>
          <p14:tracePt t="43372" x="4694238" y="4025900"/>
          <p14:tracePt t="43389" x="4783138" y="4035425"/>
          <p14:tracePt t="43407" x="4800600" y="4035425"/>
          <p14:tracePt t="43906" x="4827588" y="4035425"/>
          <p14:tracePt t="43918" x="4881563" y="4035425"/>
          <p14:tracePt t="43931" x="4933950" y="4025900"/>
          <p14:tracePt t="43945" x="4978400" y="4025900"/>
          <p14:tracePt t="43957" x="5032375" y="4016375"/>
          <p14:tracePt t="43975" x="5076825" y="4008438"/>
          <p14:tracePt t="43995" x="5175250" y="3998913"/>
          <p14:tracePt t="44008" x="5210175" y="3998913"/>
          <p14:tracePt t="44023" x="5237163" y="3998913"/>
          <p14:tracePt t="44039" x="5273675" y="3998913"/>
          <p14:tracePt t="44056" x="5299075" y="3998913"/>
          <p14:tracePt t="44073" x="5335588" y="3998913"/>
          <p14:tracePt t="44089" x="5370513" y="3998913"/>
          <p14:tracePt t="44106" x="5478463" y="3981450"/>
          <p14:tracePt t="44124" x="5495925" y="3981450"/>
          <p14:tracePt t="44139" x="5513388" y="3981450"/>
          <p14:tracePt t="44156" x="5530850" y="3981450"/>
          <p14:tracePt t="44173" x="5575300" y="3981450"/>
          <p14:tracePt t="44190" x="5602288" y="3981450"/>
          <p14:tracePt t="44206" x="5619750" y="3981450"/>
          <p14:tracePt t="44223" x="5656263" y="3981450"/>
          <p14:tracePt t="44240" x="5673725" y="3981450"/>
          <p14:tracePt t="44256" x="5683250" y="3981450"/>
          <p14:tracePt t="44273" x="5700713" y="3981450"/>
          <p14:tracePt t="44290" x="5710238" y="3981450"/>
          <p14:tracePt t="44865" x="5735638" y="3981450"/>
          <p14:tracePt t="44878" x="5772150" y="3981450"/>
          <p14:tracePt t="44891" x="5816600" y="3990975"/>
          <p14:tracePt t="44906" x="5861050" y="3990975"/>
          <p14:tracePt t="44923" x="5915025" y="3998913"/>
          <p14:tracePt t="44940" x="5959475" y="3998913"/>
          <p14:tracePt t="44957" x="6065838" y="3998913"/>
          <p14:tracePt t="44973" x="6092825" y="3998913"/>
          <p14:tracePt t="44990" x="6127750" y="4008438"/>
          <p14:tracePt t="45007" x="6137275" y="4008438"/>
          <p14:tracePt t="45031" x="6146800" y="4008438"/>
          <p14:tracePt t="45057" x="6154738" y="4008438"/>
          <p14:tracePt t="45339" x="6164263" y="4008438"/>
          <p14:tracePt t="45416" x="6181725" y="4008438"/>
          <p14:tracePt t="45432" x="6208713" y="4008438"/>
          <p14:tracePt t="45442" x="6235700" y="4008438"/>
          <p14:tracePt t="45457" x="6261100" y="4016375"/>
          <p14:tracePt t="45475" x="6297613" y="4025900"/>
          <p14:tracePt t="45492" x="6413500" y="4035425"/>
          <p14:tracePt t="45507" x="6484938" y="4035425"/>
          <p14:tracePt t="45523" x="6546850" y="4043363"/>
          <p14:tracePt t="45540" x="6680200" y="4052888"/>
          <p14:tracePt t="45558" x="6716713" y="4052888"/>
          <p14:tracePt t="45574" x="6742113" y="4052888"/>
          <p14:tracePt t="45590" x="6778625" y="4052888"/>
          <p14:tracePt t="45608" x="6788150" y="4052888"/>
          <p14:tracePt t="45634" x="6788150" y="4060825"/>
          <p14:tracePt t="46363" x="6769100" y="4060825"/>
          <p14:tracePt t="46375" x="6742113" y="4087813"/>
          <p14:tracePt t="46390" x="6716713" y="4106863"/>
          <p14:tracePt t="46400" x="6680200" y="4124325"/>
          <p14:tracePt t="46414" x="6653213" y="4141788"/>
          <p14:tracePt t="46434" x="6627813" y="4151313"/>
          <p14:tracePt t="46452" x="6573838" y="4176713"/>
          <p14:tracePt t="46465" x="6556375" y="4186238"/>
          <p14:tracePt t="46477" x="6537325" y="4195763"/>
          <p14:tracePt t="46497" x="6519863" y="4195763"/>
          <p14:tracePt t="46529" x="6519863" y="4203700"/>
          <p14:tracePt t="46567" x="6519863" y="4213225"/>
          <p14:tracePt t="47259" x="6519863" y="4240213"/>
          <p14:tracePt t="47272" x="6519863" y="4267200"/>
          <p14:tracePt t="47290" x="6519863" y="4302125"/>
          <p14:tracePt t="47310" x="6519863" y="4364038"/>
          <p14:tracePt t="47322" x="6519863" y="4381500"/>
          <p14:tracePt t="47334" x="6519863" y="4391025"/>
          <p14:tracePt t="47348" x="6519863" y="4400550"/>
          <p14:tracePt t="47360" x="6519863" y="4408488"/>
          <p14:tracePt t="47393" x="6519863" y="4427538"/>
          <p14:tracePt t="47425" x="6519863" y="4435475"/>
          <p14:tracePt t="47438" x="6519863" y="4445000"/>
          <p14:tracePt t="47450" x="6519863" y="4452938"/>
          <p14:tracePt t="47464" x="6519863" y="4462463"/>
          <p14:tracePt t="47489" x="6519863" y="4471988"/>
          <p14:tracePt t="47516" x="6519863" y="4479925"/>
          <p14:tracePt t="47541" x="6519863" y="4489450"/>
          <p14:tracePt t="48534" x="6519863" y="4497388"/>
          <p14:tracePt t="48654" x="6519863" y="4516438"/>
          <p14:tracePt t="48665" x="6519863" y="4524375"/>
          <p14:tracePt t="48685" x="6519863" y="4533900"/>
          <p14:tracePt t="48704" x="6519863" y="4551363"/>
          <p14:tracePt t="48718" x="6519863" y="4568825"/>
          <p14:tracePt t="48730" x="6519863" y="4578350"/>
          <p14:tracePt t="48743" x="6519863" y="4586288"/>
          <p14:tracePt t="48759" x="6519863" y="4605338"/>
          <p14:tracePt t="48775" x="6519863" y="4622800"/>
          <p14:tracePt t="48792" x="6519863" y="4667250"/>
          <p14:tracePt t="48809" x="6519863" y="4676775"/>
          <p14:tracePt t="48825" x="6519863" y="4684713"/>
          <p14:tracePt t="48842" x="6519863" y="4694238"/>
          <p14:tracePt t="48859" x="6519863" y="4702175"/>
          <p14:tracePt t="49754" x="6529388" y="4702175"/>
          <p14:tracePt t="50240" x="6556375" y="4702175"/>
          <p14:tracePt t="50252" x="6581775" y="4702175"/>
          <p14:tracePt t="50265" x="6600825" y="4702175"/>
          <p14:tracePt t="50285" x="6618288" y="4702175"/>
          <p14:tracePt t="50304" x="6672263" y="4702175"/>
          <p14:tracePt t="50316" x="6689725" y="4702175"/>
          <p14:tracePt t="50329" x="6707188" y="4702175"/>
          <p14:tracePt t="50343" x="6716713" y="4711700"/>
          <p14:tracePt t="50359" x="6724650" y="4711700"/>
          <p14:tracePt t="50375" x="6734175" y="4711700"/>
          <p14:tracePt t="50392" x="6742113" y="4711700"/>
          <p14:tracePt t="50409" x="6751638" y="4711700"/>
          <p14:tracePt t="50426" x="6751638" y="4721225"/>
          <p14:tracePt t="50442" x="6761163" y="4721225"/>
          <p14:tracePt t="50459" x="6761163" y="4729163"/>
          <p14:tracePt t="50476" x="6769100" y="4738688"/>
          <p14:tracePt t="50493" x="6769100" y="4746625"/>
          <p14:tracePt t="50509" x="6778625" y="4746625"/>
          <p14:tracePt t="50527" x="6788150" y="4756150"/>
          <p14:tracePt t="50542" x="6788150" y="4773613"/>
          <p14:tracePt t="50560" x="6788150" y="4783138"/>
          <p14:tracePt t="50576" x="6788150" y="4792663"/>
          <p14:tracePt t="50592" x="6788150" y="4800600"/>
          <p14:tracePt t="50609" x="6778625" y="4818063"/>
          <p14:tracePt t="50626" x="6742113" y="4845050"/>
          <p14:tracePt t="50642" x="6716713" y="4862513"/>
          <p14:tracePt t="50659" x="6662738" y="4872038"/>
          <p14:tracePt t="50677" x="6635750" y="4872038"/>
          <p14:tracePt t="50693" x="6608763" y="4881563"/>
          <p14:tracePt t="50709" x="6573838" y="4881563"/>
          <p14:tracePt t="50726" x="6511925" y="4889500"/>
          <p14:tracePt t="50743" x="6484938" y="4899025"/>
          <p14:tracePt t="50759" x="6448425" y="4899025"/>
          <p14:tracePt t="50776" x="6396038" y="4906963"/>
          <p14:tracePt t="50793" x="6369050" y="4906963"/>
          <p14:tracePt t="50810" x="6351588" y="4906963"/>
          <p14:tracePt t="50826" x="6324600" y="4906963"/>
          <p14:tracePt t="50844" x="6270625" y="4926013"/>
          <p14:tracePt t="50859" x="6261100" y="4933950"/>
          <p14:tracePt t="50876" x="6235700" y="4943475"/>
          <p14:tracePt t="50894" x="6226175" y="4943475"/>
          <p14:tracePt t="50909" x="6216650" y="4943475"/>
          <p14:tracePt t="50926" x="6208713" y="4943475"/>
          <p14:tracePt t="50943" x="6191250" y="4943475"/>
          <p14:tracePt t="50959" x="6181725" y="4943475"/>
          <p14:tracePt t="50982" x="6172200" y="4953000"/>
          <p14:tracePt t="51009" x="6154738" y="4953000"/>
          <p14:tracePt t="51020" x="6146800" y="4953000"/>
          <p14:tracePt t="51039" x="6127750" y="4953000"/>
          <p14:tracePt t="51060" x="6110288" y="4960938"/>
          <p14:tracePt t="51072" x="6092825" y="4960938"/>
          <p14:tracePt t="51085" x="6083300" y="4960938"/>
          <p14:tracePt t="51097" x="6065838" y="4960938"/>
          <p14:tracePt t="51110" x="6038850" y="4960938"/>
          <p14:tracePt t="51126" x="6021388" y="4960938"/>
          <p14:tracePt t="51144" x="5994400" y="4970463"/>
          <p14:tracePt t="51162" x="5922963" y="4970463"/>
          <p14:tracePt t="51176" x="5895975" y="4978400"/>
          <p14:tracePt t="51193" x="5861050" y="4978400"/>
          <p14:tracePt t="51209" x="5807075" y="4978400"/>
          <p14:tracePt t="51227" x="5780088" y="4978400"/>
          <p14:tracePt t="51243" x="5754688" y="4978400"/>
          <p14:tracePt t="51259" x="5710238" y="4978400"/>
          <p14:tracePt t="51277" x="5700713" y="4978400"/>
          <p14:tracePt t="51293" x="5691188" y="4978400"/>
          <p14:tracePt t="51310" x="5683250" y="4978400"/>
          <p14:tracePt t="51326" x="5665788" y="4978400"/>
          <p14:tracePt t="51342" x="5646738" y="4978400"/>
          <p14:tracePt t="51360" x="5638800" y="4978400"/>
          <p14:tracePt t="51380" x="5619750" y="4978400"/>
          <p14:tracePt t="51393" x="5611813" y="4970463"/>
          <p14:tracePt t="51410" x="5602288" y="4970463"/>
          <p14:tracePt t="51426" x="5575300" y="4953000"/>
          <p14:tracePt t="51444" x="5575300" y="4943475"/>
          <p14:tracePt t="51462" x="5567363" y="4943475"/>
          <p14:tracePt t="51481" x="5540375" y="4926013"/>
          <p14:tracePt t="51494" x="5540375" y="4916488"/>
          <p14:tracePt t="51509" x="5522913" y="4899025"/>
          <p14:tracePt t="51527" x="5505450" y="4889500"/>
          <p14:tracePt t="51546" x="5505450" y="4881563"/>
          <p14:tracePt t="51560" x="5495925" y="4872038"/>
          <p14:tracePt t="51576" x="5495925" y="4862513"/>
          <p14:tracePt t="51597" x="5486400" y="4862513"/>
          <p14:tracePt t="51611" x="5478463" y="4845050"/>
          <p14:tracePt t="51626" x="5478463" y="4837113"/>
          <p14:tracePt t="51648" x="5478463" y="4827588"/>
          <p14:tracePt t="51661" x="5478463" y="4810125"/>
          <p14:tracePt t="51699" x="5478463" y="4773613"/>
          <p14:tracePt t="51711" x="5478463" y="4756150"/>
          <p14:tracePt t="51727" x="5478463" y="4746625"/>
          <p14:tracePt t="51743" x="5478463" y="4738688"/>
          <p14:tracePt t="51760" x="5478463" y="4721225"/>
          <p14:tracePt t="51777" x="5478463" y="4711700"/>
          <p14:tracePt t="51793" x="5495925" y="4702175"/>
          <p14:tracePt t="51810" x="5549900" y="4649788"/>
          <p14:tracePt t="51827" x="5584825" y="4632325"/>
          <p14:tracePt t="51847" x="5611813" y="4613275"/>
          <p14:tracePt t="51865" x="5745163" y="4551363"/>
          <p14:tracePt t="51878" x="5789613" y="4533900"/>
          <p14:tracePt t="51897" x="5834063" y="4506913"/>
          <p14:tracePt t="51916" x="5932488" y="4479925"/>
          <p14:tracePt t="51929" x="5976938" y="4462463"/>
          <p14:tracePt t="51944" x="6021388" y="4445000"/>
          <p14:tracePt t="51960" x="6065838" y="4435475"/>
          <p14:tracePt t="51976" x="6092825" y="4418013"/>
          <p14:tracePt t="51993" x="6127750" y="4418013"/>
          <p14:tracePt t="52010" x="6172200" y="4408488"/>
          <p14:tracePt t="52027" x="6280150" y="4391025"/>
          <p14:tracePt t="52045" x="6324600" y="4373563"/>
          <p14:tracePt t="52060" x="6359525" y="4373563"/>
          <p14:tracePt t="52077" x="6386513" y="4373563"/>
          <p14:tracePt t="52093" x="6421438" y="4364038"/>
          <p14:tracePt t="52110" x="6457950" y="4356100"/>
          <p14:tracePt t="52127" x="6475413" y="4356100"/>
          <p14:tracePt t="52143" x="6519863" y="4356100"/>
          <p14:tracePt t="52161" x="6537325" y="4356100"/>
          <p14:tracePt t="52176" x="6556375" y="4356100"/>
          <p14:tracePt t="52193" x="6573838" y="4356100"/>
          <p14:tracePt t="52210" x="6581775" y="4346575"/>
          <p14:tracePt t="52226" x="6600825" y="4346575"/>
          <p14:tracePt t="52243" x="6627813" y="4346575"/>
          <p14:tracePt t="52260" x="6645275" y="4346575"/>
          <p14:tracePt t="52277" x="6662738" y="4346575"/>
          <p14:tracePt t="52294" x="6672263" y="4346575"/>
          <p14:tracePt t="52310" x="6689725" y="4346575"/>
          <p14:tracePt t="52339" x="6716713" y="4346575"/>
          <p14:tracePt t="52352" x="6724650" y="4346575"/>
          <p14:tracePt t="52364" x="6734175" y="4356100"/>
          <p14:tracePt t="52378" x="6742113" y="4356100"/>
          <p14:tracePt t="52393" x="6742113" y="4364038"/>
          <p14:tracePt t="52415" x="6751638" y="4373563"/>
          <p14:tracePt t="52430" x="6761163" y="4373563"/>
          <p14:tracePt t="52444" x="6761163" y="4391025"/>
          <p14:tracePt t="52460" x="6769100" y="4408488"/>
          <p14:tracePt t="52477" x="6778625" y="4435475"/>
          <p14:tracePt t="52494" x="6778625" y="4445000"/>
          <p14:tracePt t="52510" x="6778625" y="4462463"/>
          <p14:tracePt t="52527" x="6778625" y="4471988"/>
          <p14:tracePt t="52557" x="6778625" y="4497388"/>
          <p14:tracePt t="52569" x="6778625" y="4506913"/>
          <p14:tracePt t="52582" x="6778625" y="4524375"/>
          <p14:tracePt t="52607" x="6778625" y="4541838"/>
          <p14:tracePt t="52621" x="6778625" y="4560888"/>
          <p14:tracePt t="52639" x="6778625" y="4568825"/>
          <p14:tracePt t="52659" x="6778625" y="4595813"/>
          <p14:tracePt t="52672" x="6778625" y="4605338"/>
          <p14:tracePt t="52684" x="6778625" y="4613275"/>
          <p14:tracePt t="52697" x="6778625" y="4622800"/>
          <p14:tracePt t="52711" x="6778625" y="4632325"/>
          <p14:tracePt t="52735" x="6778625" y="4640263"/>
          <p14:tracePt t="52761" x="6778625" y="4649788"/>
          <p14:tracePt t="52774" x="6778625" y="4657725"/>
          <p14:tracePt t="52800" x="6769100" y="4657725"/>
          <p14:tracePt t="52838" x="6769100" y="4667250"/>
          <p14:tracePt t="52857" x="6761163" y="4667250"/>
          <p14:tracePt t="52889" x="6751638" y="4667250"/>
          <p14:tracePt t="52902" x="6751638" y="4676775"/>
          <p14:tracePt t="52940" x="6742113" y="4676775"/>
          <p14:tracePt t="53004" x="6742113" y="4684713"/>
          <p14:tracePt t="53106" x="6734175" y="4684713"/>
          <p14:tracePt t="53234" x="6724650" y="4684713"/>
          <p14:tracePt t="54091" x="6716713" y="4684713"/>
          <p14:tracePt t="54118" x="6707188" y="4684713"/>
          <p14:tracePt t="54145" x="6689725" y="4684713"/>
          <p14:tracePt t="54168" x="6680200" y="4684713"/>
          <p14:tracePt t="54182" x="6672263" y="4684713"/>
          <p14:tracePt t="54195" x="6662738" y="4694238"/>
          <p14:tracePt t="54211" x="6653213" y="4694238"/>
          <p14:tracePt t="54228" x="6645275" y="4694238"/>
          <p14:tracePt t="54252" x="6635750" y="4694238"/>
          <p14:tracePt t="54284" x="6627813" y="4694238"/>
          <p14:tracePt t="54386" x="6608763" y="4694238"/>
          <p14:tracePt t="54413" x="6600825" y="4694238"/>
          <p14:tracePt t="54437" x="6581775" y="4694238"/>
          <p14:tracePt t="54450" x="6573838" y="4694238"/>
          <p14:tracePt t="54475" x="6564313" y="4694238"/>
          <p14:tracePt t="54501" x="6556375" y="4694238"/>
          <p14:tracePt t="54540" x="6546850" y="4694238"/>
          <p14:tracePt t="54552" x="6537325" y="4694238"/>
          <p14:tracePt t="54706" x="6529388" y="4694238"/>
          <p14:tracePt t="54962" x="6519863" y="4702175"/>
          <p14:tracePt t="54975" x="6502400" y="4702175"/>
          <p14:tracePt t="54993" x="6457950" y="4721225"/>
          <p14:tracePt t="55014" x="6307138" y="4765675"/>
          <p14:tracePt t="55026" x="6235700" y="4783138"/>
          <p14:tracePt t="55038" x="6154738" y="4800600"/>
          <p14:tracePt t="55058" x="6048375" y="4837113"/>
          <p14:tracePt t="55079" x="5691188" y="4953000"/>
          <p14:tracePt t="55090" x="5584825" y="4978400"/>
          <p14:tracePt t="55110" x="5495925" y="5014913"/>
          <p14:tracePt t="55128" x="5291138" y="5067300"/>
          <p14:tracePt t="55142" x="5202238" y="5103813"/>
          <p14:tracePt t="55155" x="5121275" y="5121275"/>
          <p14:tracePt t="55167" x="5041900" y="5130800"/>
          <p14:tracePt t="55180" x="4978400" y="5148263"/>
          <p14:tracePt t="55195" x="4933950" y="5157788"/>
          <p14:tracePt t="55213" x="4881563" y="5165725"/>
          <p14:tracePt t="55231" x="4773613" y="5192713"/>
          <p14:tracePt t="55245" x="4748213" y="5210175"/>
          <p14:tracePt t="55261" x="4703763" y="5219700"/>
          <p14:tracePt t="55278" x="4649788" y="5227638"/>
          <p14:tracePt t="55296" x="4632325" y="5227638"/>
          <p14:tracePt t="55312" x="4622800" y="5237163"/>
          <p14:tracePt t="55328" x="4605338" y="5237163"/>
          <p14:tracePt t="55345" x="4587875" y="5237163"/>
          <p14:tracePt t="55363" x="4578350" y="5237163"/>
          <p14:tracePt t="55717" x="4551363" y="5237163"/>
          <p14:tracePt t="55730" x="4524375" y="5227638"/>
          <p14:tracePt t="55747" x="4479925" y="5210175"/>
          <p14:tracePt t="55761" x="4452938" y="5202238"/>
          <p14:tracePt t="55778" x="4400550" y="5165725"/>
          <p14:tracePt t="55796" x="4383088" y="5165725"/>
          <p14:tracePt t="55811" x="4364038" y="5148263"/>
          <p14:tracePt t="55829" x="4356100" y="5138738"/>
          <p14:tracePt t="55846" x="4329113" y="5130800"/>
          <p14:tracePt t="55862" x="4319588" y="5121275"/>
          <p14:tracePt t="55879" x="4292600" y="5113338"/>
          <p14:tracePt t="55896" x="4292600" y="5103813"/>
          <p14:tracePt t="55922" x="4302125" y="5094288"/>
          <p14:tracePt t="56229" x="4338638" y="5076825"/>
          <p14:tracePt t="56242" x="4408488" y="5059363"/>
          <p14:tracePt t="56255" x="4516438" y="5022850"/>
          <p14:tracePt t="56268" x="4765675" y="4960938"/>
          <p14:tracePt t="56286" x="5059363" y="4845050"/>
          <p14:tracePt t="56306" x="5967413" y="4605338"/>
          <p14:tracePt t="56318" x="6307138" y="4524375"/>
          <p14:tracePt t="56331" x="6635750" y="4445000"/>
          <p14:tracePt t="56347" x="6973888" y="4381500"/>
          <p14:tracePt t="56363" x="7250113" y="4356100"/>
          <p14:tracePt t="56379" x="7543800" y="4329113"/>
          <p14:tracePt t="56395" x="7839075" y="4329113"/>
          <p14:tracePt t="56412" x="8443913" y="4356100"/>
          <p14:tracePt t="56429" x="8648700" y="4381500"/>
          <p14:tracePt t="56446" x="8978900" y="4435475"/>
          <p14:tracePt t="56463" x="9067800" y="4452938"/>
          <p14:tracePt t="56478" x="9147175" y="4462463"/>
          <p14:tracePt t="56495" x="9282113" y="4479925"/>
          <p14:tracePt t="56514" x="9351963" y="4489450"/>
          <p14:tracePt t="56529" x="9396413" y="4497388"/>
          <p14:tracePt t="56546" x="9467850" y="4506913"/>
          <p14:tracePt t="56563" x="9494838" y="4516438"/>
          <p14:tracePt t="56580" x="9494838" y="4524375"/>
          <p14:tracePt t="56984" x="9486900" y="4524375"/>
          <p14:tracePt t="56996" x="9459913" y="4524375"/>
          <p14:tracePt t="57012" x="9442450" y="4541838"/>
          <p14:tracePt t="57030" x="9423400" y="4551363"/>
          <p14:tracePt t="57048" x="9351963" y="4578350"/>
          <p14:tracePt t="57063" x="9326563" y="4595813"/>
          <p14:tracePt t="57079" x="9290050" y="4613275"/>
          <p14:tracePt t="57095" x="9210675" y="4640263"/>
          <p14:tracePt t="57113" x="9166225" y="4657725"/>
          <p14:tracePt t="57129" x="9139238" y="4676775"/>
          <p14:tracePt t="57146" x="9077325" y="4684713"/>
          <p14:tracePt t="57164" x="9058275" y="4684713"/>
          <p14:tracePt t="57179" x="9040813" y="4694238"/>
          <p14:tracePt t="57196" x="9031288" y="4694238"/>
          <p14:tracePt t="57212" x="9005888" y="4702175"/>
          <p14:tracePt t="57229" x="8986838" y="4711700"/>
          <p14:tracePt t="57247" x="8969375" y="4711700"/>
          <p14:tracePt t="57265" x="8951913" y="4721225"/>
          <p14:tracePt t="57280" x="8942388" y="4721225"/>
          <p14:tracePt t="57304" x="8934450" y="4721225"/>
          <p14:tracePt t="57317" x="8924925" y="4721225"/>
          <p14:tracePt t="59133" x="8907463" y="4721225"/>
          <p14:tracePt t="59428" x="8890000" y="4721225"/>
          <p14:tracePt t="59440" x="8845550" y="4721225"/>
          <p14:tracePt t="59454" x="8801100" y="4721225"/>
          <p14:tracePt t="59467" x="8747125" y="4721225"/>
          <p14:tracePt t="59480" x="8702675" y="4721225"/>
          <p14:tracePt t="59497" x="8640763" y="4729163"/>
          <p14:tracePt t="59513" x="8569325" y="4729163"/>
          <p14:tracePt t="59530" x="8470900" y="4738688"/>
          <p14:tracePt t="59547" x="8435975" y="4746625"/>
          <p14:tracePt t="59563" x="8408988" y="4746625"/>
          <p14:tracePt t="59580" x="8372475" y="4756150"/>
          <p14:tracePt t="59597" x="8345488" y="4756150"/>
          <p14:tracePt t="59614" x="8310563" y="4756150"/>
          <p14:tracePt t="59630" x="8229600" y="4783138"/>
          <p14:tracePt t="59647" x="8204200" y="4792663"/>
          <p14:tracePt t="59664" x="8177213" y="4800600"/>
          <p14:tracePt t="59680" x="8150225" y="4810125"/>
          <p14:tracePt t="59697" x="8123238" y="4818063"/>
          <p14:tracePt t="59713" x="8105775" y="4827588"/>
          <p14:tracePt t="59730" x="8078788" y="4837113"/>
          <p14:tracePt t="59747" x="8061325" y="4837113"/>
          <p14:tracePt t="60094" x="8024813" y="4837113"/>
          <p14:tracePt t="60106" x="7962900" y="4837113"/>
          <p14:tracePt t="60119" x="7891463" y="4845050"/>
          <p14:tracePt t="60134" x="7812088" y="4854575"/>
          <p14:tracePt t="60147" x="7723188" y="4872038"/>
          <p14:tracePt t="60163" x="7615238" y="4906963"/>
          <p14:tracePt t="60180" x="7419975" y="4960938"/>
          <p14:tracePt t="60197" x="7348538" y="4970463"/>
          <p14:tracePt t="60213" x="7277100" y="4978400"/>
          <p14:tracePt t="60230" x="7223125" y="4987925"/>
          <p14:tracePt t="60247" x="7188200" y="4987925"/>
          <p14:tracePt t="60264" x="7126288" y="5005388"/>
          <p14:tracePt t="60280" x="7107238" y="5005388"/>
          <p14:tracePt t="60297" x="7081838" y="5014913"/>
          <p14:tracePt t="60314" x="7072313" y="5014913"/>
          <p14:tracePt t="60343" x="7062788" y="5022850"/>
          <p14:tracePt t="60364" x="7054850" y="5022850"/>
          <p14:tracePt t="60388" x="7045325" y="5022850"/>
          <p14:tracePt t="60426" x="7037388" y="5022850"/>
          <p14:tracePt t="60458" x="7027863" y="5022850"/>
          <p14:tracePt t="60478" x="7010400" y="5032375"/>
          <p14:tracePt t="60490" x="6992938" y="5041900"/>
          <p14:tracePt t="60503" x="6983413" y="5041900"/>
          <p14:tracePt t="60529" x="6973888" y="5041900"/>
          <p14:tracePt t="60541" x="6973888" y="5049838"/>
          <p14:tracePt t="60561" x="6965950" y="5049838"/>
          <p14:tracePt t="60579" x="6956425" y="5059363"/>
          <p14:tracePt t="60593" x="6946900" y="5059363"/>
          <p14:tracePt t="60632" x="6946900" y="5067300"/>
          <p14:tracePt t="60759" x="6938963" y="5067300"/>
          <p14:tracePt t="60810" x="6929438" y="5076825"/>
          <p14:tracePt t="60836" x="6921500" y="5086350"/>
          <p14:tracePt t="60860" x="6911975" y="5094288"/>
          <p14:tracePt t="60881" x="6894513" y="5103813"/>
          <p14:tracePt t="60900" x="6840538" y="5138738"/>
          <p14:tracePt t="60912" x="6823075" y="5148263"/>
          <p14:tracePt t="60925" x="6796088" y="5157788"/>
          <p14:tracePt t="60938" x="6788150" y="5165725"/>
          <p14:tracePt t="60951" x="6769100" y="5175250"/>
          <p14:tracePt t="60965" x="6751638" y="5183188"/>
          <p14:tracePt t="60981" x="6742113" y="5183188"/>
          <p14:tracePt t="60997" x="6724650" y="5202238"/>
          <p14:tracePt t="61016" x="6716713" y="5202238"/>
          <p14:tracePt t="61041" x="6707188" y="5202238"/>
          <p14:tracePt t="61067" x="6697663" y="5202238"/>
          <p14:tracePt t="61566" x="6672263" y="5202238"/>
          <p14:tracePt t="61579" x="6627813" y="5202238"/>
          <p14:tracePt t="61591" x="6564313" y="5202238"/>
          <p14:tracePt t="61603" x="6511925" y="5202238"/>
          <p14:tracePt t="61617" x="6457950" y="5202238"/>
          <p14:tracePt t="61634" x="6386513" y="5202238"/>
          <p14:tracePt t="61654" x="6092825" y="5254625"/>
          <p14:tracePt t="61667" x="5967413" y="5264150"/>
          <p14:tracePt t="61682" x="5870575" y="5291138"/>
          <p14:tracePt t="61698" x="5754688" y="5318125"/>
          <p14:tracePt t="61715" x="5656263" y="5335588"/>
          <p14:tracePt t="61731" x="5478463" y="5380038"/>
          <p14:tracePt t="61748" x="5389563" y="5407025"/>
          <p14:tracePt t="61765" x="5318125" y="5414963"/>
          <p14:tracePt t="61782" x="5229225" y="5424488"/>
          <p14:tracePt t="61798" x="5192713" y="5434013"/>
          <p14:tracePt t="61815" x="5148263" y="5441950"/>
          <p14:tracePt t="61832" x="5121275" y="5441950"/>
          <p14:tracePt t="61848" x="5094288" y="5451475"/>
          <p14:tracePt t="61865" x="5076825" y="5451475"/>
          <p14:tracePt t="61881" x="5068888" y="5451475"/>
          <p14:tracePt t="61899" x="5041900" y="5451475"/>
          <p14:tracePt t="62244" x="5014913" y="5451475"/>
          <p14:tracePt t="62257" x="4960938" y="5451475"/>
          <p14:tracePt t="62275" x="4908550" y="5451475"/>
          <p14:tracePt t="62295" x="4765675" y="5441950"/>
          <p14:tracePt t="62307" x="4711700" y="5441950"/>
          <p14:tracePt t="62320" x="4667250" y="5441950"/>
          <p14:tracePt t="62333" x="4632325" y="5441950"/>
          <p14:tracePt t="62348" x="4587875" y="5441950"/>
          <p14:tracePt t="62365" x="4543425" y="5441950"/>
          <p14:tracePt t="62381" x="4516438" y="5441950"/>
          <p14:tracePt t="62399" x="4452938" y="5441950"/>
          <p14:tracePt t="62415" x="4427538" y="5441950"/>
          <p14:tracePt t="62431" x="4383088" y="5441950"/>
          <p14:tracePt t="62449" x="4373563" y="5441950"/>
          <p14:tracePt t="62465" x="4356100" y="5441950"/>
          <p14:tracePt t="62482" x="4338638" y="5441950"/>
          <p14:tracePt t="62498" x="4329113" y="5441950"/>
          <p14:tracePt t="62517" x="4311650" y="5441950"/>
          <p14:tracePt t="62532" x="4292600" y="5441950"/>
          <p14:tracePt t="62872" x="4267200" y="5434013"/>
          <p14:tracePt t="62884" x="4203700" y="5424488"/>
          <p14:tracePt t="62898" x="4141788" y="5424488"/>
          <p14:tracePt t="62916" x="4087813" y="5414963"/>
          <p14:tracePt t="62935" x="3954463" y="5407025"/>
          <p14:tracePt t="62949" x="3919538" y="5407025"/>
          <p14:tracePt t="62966" x="3902075" y="5407025"/>
          <p14:tracePt t="62982" x="3857625" y="5407025"/>
          <p14:tracePt t="62999" x="3838575" y="5407025"/>
          <p14:tracePt t="63015" x="3830638" y="5407025"/>
          <p14:tracePt t="63031" x="3821113" y="5407025"/>
          <p14:tracePt t="63048" x="3811588" y="5407025"/>
          <p14:tracePt t="63066" x="3803650" y="5407025"/>
          <p14:tracePt t="63082" x="3794125" y="5407025"/>
          <p14:tracePt t="63098" x="3786188" y="5407025"/>
          <p14:tracePt t="63165" x="3794125" y="5407025"/>
          <p14:tracePt t="64010" x="3848100" y="5407025"/>
          <p14:tracePt t="64022" x="3865563" y="5407025"/>
          <p14:tracePt t="64035" x="3902075" y="5397500"/>
          <p14:tracePt t="64049" x="3937000" y="5387975"/>
          <p14:tracePt t="64065" x="3990975" y="5380038"/>
          <p14:tracePt t="64082" x="4025900" y="5370513"/>
          <p14:tracePt t="64099" x="4062413" y="5370513"/>
          <p14:tracePt t="64115" x="4186238" y="5343525"/>
          <p14:tracePt t="64132" x="4284663" y="5335588"/>
          <p14:tracePt t="64149" x="4427538" y="5318125"/>
          <p14:tracePt t="64166" x="4498975" y="5308600"/>
          <p14:tracePt t="64182" x="4560888" y="5291138"/>
          <p14:tracePt t="64199" x="4667250" y="5264150"/>
          <p14:tracePt t="64217" x="4711700" y="5254625"/>
          <p14:tracePt t="64232" x="4738688" y="5246688"/>
          <p14:tracePt t="64249" x="4818063" y="5237163"/>
          <p14:tracePt t="64266" x="4854575" y="5227638"/>
          <p14:tracePt t="64282" x="4889500" y="5227638"/>
          <p14:tracePt t="64299" x="4916488" y="5227638"/>
          <p14:tracePt t="64316" x="4953000" y="5227638"/>
          <p14:tracePt t="64332" x="4960938" y="5227638"/>
          <p14:tracePt t="64349" x="4978400" y="5227638"/>
          <p14:tracePt t="64366" x="5024438" y="5227638"/>
          <p14:tracePt t="64384" x="5049838" y="5227638"/>
          <p14:tracePt t="64399" x="5059363" y="5227638"/>
          <p14:tracePt t="64932" x="5086350" y="5227638"/>
          <p14:tracePt t="64950" x="5113338" y="5227638"/>
          <p14:tracePt t="64969" x="5210175" y="5227638"/>
          <p14:tracePt t="64981" x="5264150" y="5227638"/>
          <p14:tracePt t="64994" x="5308600" y="5227638"/>
          <p14:tracePt t="65007" x="5362575" y="5227638"/>
          <p14:tracePt t="65020" x="5389563" y="5227638"/>
          <p14:tracePt t="65033" x="5434013" y="5227638"/>
          <p14:tracePt t="65049" x="5468938" y="5227638"/>
          <p14:tracePt t="65066" x="5495925" y="5227638"/>
          <p14:tracePt t="65082" x="5540375" y="5237163"/>
          <p14:tracePt t="65099" x="5557838" y="5246688"/>
          <p14:tracePt t="65116" x="5567363" y="5246688"/>
          <p14:tracePt t="65133" x="5575300" y="5246688"/>
          <p14:tracePt t="65150" x="5584825" y="5246688"/>
          <p14:tracePt t="66074" x="5594350" y="5246688"/>
          <p14:tracePt t="66683" x="5594350" y="5254625"/>
          <p14:tracePt t="66736" x="5602288" y="5254625"/>
          <p14:tracePt t="66748" x="5611813" y="5254625"/>
          <p14:tracePt t="66799" x="5619750" y="5254625"/>
          <p14:tracePt t="66812" x="5629275" y="5254625"/>
          <p14:tracePt t="66863" x="5638800" y="5254625"/>
          <p14:tracePt t="66890" x="5656263" y="5264150"/>
          <p14:tracePt t="66902" x="5691188" y="5264150"/>
          <p14:tracePt t="67337" x="5718175" y="5264150"/>
          <p14:tracePt t="67350" x="5772150" y="5264150"/>
          <p14:tracePt t="67362" x="5807075" y="5264150"/>
          <p14:tracePt t="67376" x="5861050" y="5264150"/>
          <p14:tracePt t="67388" x="5905500" y="5264150"/>
          <p14:tracePt t="67406" x="5959475" y="5264150"/>
          <p14:tracePt t="67416" x="6003925" y="5264150"/>
          <p14:tracePt t="67433" x="6048375" y="5264150"/>
          <p14:tracePt t="67450" x="6137275" y="5264150"/>
          <p14:tracePt t="67467" x="6172200" y="5264150"/>
          <p14:tracePt t="67484" x="6199188" y="5264150"/>
          <p14:tracePt t="67500" x="6235700" y="5264150"/>
          <p14:tracePt t="67500" x="6270625" y="5264150"/>
          <p14:tracePt t="67519" x="6315075" y="5264150"/>
          <p14:tracePt t="67533" x="6351588" y="5264150"/>
          <p14:tracePt t="67550" x="6421438" y="5281613"/>
          <p14:tracePt t="67567" x="6448425" y="5281613"/>
          <p14:tracePt t="67583" x="6492875" y="5291138"/>
          <p14:tracePt t="67600" x="6519863" y="5291138"/>
          <p14:tracePt t="67617" x="6546850" y="5299075"/>
          <p14:tracePt t="67633" x="6573838" y="5299075"/>
          <p14:tracePt t="67650" x="6653213" y="5308600"/>
          <p14:tracePt t="67667" x="6716713" y="5318125"/>
          <p14:tracePt t="67684" x="6742113" y="5318125"/>
          <p14:tracePt t="67700" x="6778625" y="5326063"/>
          <p14:tracePt t="67717" x="6832600" y="5326063"/>
          <p14:tracePt t="67734" x="6877050" y="5326063"/>
          <p14:tracePt t="67751" x="6902450" y="5326063"/>
          <p14:tracePt t="68092" x="6956425" y="5326063"/>
          <p14:tracePt t="68104" x="7045325" y="5326063"/>
          <p14:tracePt t="68118" x="7134225" y="5326063"/>
          <p14:tracePt t="68135" x="7259638" y="5326063"/>
          <p14:tracePt t="68151" x="7437438" y="5326063"/>
          <p14:tracePt t="68167" x="7659688" y="5308600"/>
          <p14:tracePt t="68183" x="8435975" y="5291138"/>
          <p14:tracePt t="68201" x="8747125" y="5291138"/>
          <p14:tracePt t="68217" x="9156700" y="5291138"/>
          <p14:tracePt t="68236" x="9290050" y="5291138"/>
          <p14:tracePt t="68250" x="9396413" y="5291138"/>
          <p14:tracePt t="68267" x="9494838" y="5291138"/>
          <p14:tracePt t="68285" x="9637713" y="5299075"/>
          <p14:tracePt t="68300" x="9664700" y="5308600"/>
          <p14:tracePt t="68318" x="9682163" y="5308600"/>
          <p14:tracePt t="68334" x="9709150" y="5318125"/>
          <p14:tracePt t="68351" x="9717088" y="5318125"/>
          <p14:tracePt t="68367" x="9709150" y="5318125"/>
          <p14:tracePt t="68800" x="9664700" y="5318125"/>
          <p14:tracePt t="68810" x="9602788" y="5318125"/>
          <p14:tracePt t="68821" x="9539288" y="5318125"/>
          <p14:tracePt t="68834" x="9477375" y="5318125"/>
          <p14:tracePt t="68851" x="9432925" y="5318125"/>
          <p14:tracePt t="68867" x="9396413" y="5318125"/>
          <p14:tracePt t="68884" x="9371013" y="5318125"/>
          <p14:tracePt t="68901" x="9344025" y="5318125"/>
          <p14:tracePt t="68917" x="9326563" y="5318125"/>
          <p14:tracePt t="68934" x="9272588" y="5318125"/>
          <p14:tracePt t="68951" x="9255125" y="5318125"/>
          <p14:tracePt t="68968" x="9228138" y="5318125"/>
          <p14:tracePt t="68988" x="9201150" y="5318125"/>
          <p14:tracePt t="69001" x="9191625" y="5318125"/>
          <p14:tracePt t="69019" x="9183688" y="5318125"/>
          <p14:tracePt t="69038" x="9166225" y="5318125"/>
          <p14:tracePt t="69052" x="9156700" y="5318125"/>
          <p14:tracePt t="69068" x="9147175" y="5318125"/>
          <p14:tracePt t="69102" x="9139238" y="5318125"/>
          <p14:tracePt t="70062" x="9129713" y="5318125"/>
          <p14:tracePt t="70266" x="9112250" y="5318125"/>
          <p14:tracePt t="70298" x="9094788" y="5318125"/>
          <p14:tracePt t="70318" x="9040813" y="5318125"/>
          <p14:tracePt t="70330" x="9013825" y="5318125"/>
          <p14:tracePt t="70344" x="8986838" y="5318125"/>
          <p14:tracePt t="70357" x="8951913" y="5318125"/>
          <p14:tracePt t="70370" x="8916988" y="5318125"/>
          <p14:tracePt t="70385" x="8853488" y="5318125"/>
          <p14:tracePt t="70401" x="8818563" y="5326063"/>
          <p14:tracePt t="70418" x="8729663" y="5335588"/>
          <p14:tracePt t="70435" x="8685213" y="5343525"/>
          <p14:tracePt t="70451" x="8648700" y="5343525"/>
          <p14:tracePt t="70468" x="8596313" y="5353050"/>
          <p14:tracePt t="70486" x="8586788" y="5353050"/>
          <p14:tracePt t="70503" x="8586788" y="5370513"/>
          <p14:tracePt t="70984" x="8586788" y="5397500"/>
          <p14:tracePt t="70997" x="8586788" y="5441950"/>
          <p14:tracePt t="71009" x="8586788" y="5478463"/>
          <p14:tracePt t="71021" x="8586788" y="5503863"/>
          <p14:tracePt t="71042" x="8586788" y="5522913"/>
          <p14:tracePt t="71060" x="8586788" y="5557838"/>
          <p14:tracePt t="71073" x="8586788" y="5575300"/>
          <p14:tracePt t="71086" x="8586788" y="5594350"/>
          <p14:tracePt t="71103" x="8586788" y="5611813"/>
          <p14:tracePt t="71118" x="8586788" y="5619750"/>
          <p14:tracePt t="71135" x="8586788" y="5629275"/>
          <p14:tracePt t="71152" x="8586788" y="5646738"/>
          <p14:tracePt t="71168" x="8586788" y="5664200"/>
          <p14:tracePt t="71188" x="8586788" y="5673725"/>
          <p14:tracePt t="71202" x="8586788" y="5683250"/>
          <p14:tracePt t="71219" x="8586788" y="5691188"/>
          <p14:tracePt t="71235" x="8596313" y="5718175"/>
          <p14:tracePt t="71254" x="8596313" y="5727700"/>
          <p14:tracePt t="71269" x="8596313" y="5735638"/>
          <p14:tracePt t="71286" x="8596313" y="5745163"/>
          <p14:tracePt t="71970" x="8586788" y="5762625"/>
          <p14:tracePt t="71982" x="8586788" y="5789613"/>
          <p14:tracePt t="71994" x="8586788" y="5816600"/>
          <p14:tracePt t="72011" x="8569325" y="5843588"/>
          <p14:tracePt t="72022" x="8569325" y="5868988"/>
          <p14:tracePt t="72035" x="8559800" y="5888038"/>
          <p14:tracePt t="72052" x="8559800" y="5913438"/>
          <p14:tracePt t="72069" x="8542338" y="5932488"/>
          <p14:tracePt t="72086" x="8542338" y="5940425"/>
          <p14:tracePt t="72102" x="8542338" y="5949950"/>
          <p14:tracePt t="72119" x="8532813" y="5959475"/>
          <p14:tracePt t="72148" x="8524875" y="5959475"/>
          <p14:tracePt t="72160" x="8524875" y="5967413"/>
          <p14:tracePt t="72180" x="8524875" y="5976938"/>
          <p14:tracePt t="72353" x="8497888" y="5976938"/>
          <p14:tracePt t="72852" x="8461375" y="5984875"/>
          <p14:tracePt t="72868" x="8416925" y="5994400"/>
          <p14:tracePt t="72880" x="8355013" y="6003925"/>
          <p14:tracePt t="72891" x="8293100" y="6011863"/>
          <p14:tracePt t="72904" x="8229600" y="6021388"/>
          <p14:tracePt t="72919" x="8177213" y="6021388"/>
          <p14:tracePt t="72936" x="8150225" y="6029325"/>
          <p14:tracePt t="72954" x="8123238" y="6029325"/>
          <p14:tracePt t="72969" x="8096250" y="6029325"/>
          <p14:tracePt t="72986" x="8078788" y="6029325"/>
          <p14:tracePt t="73003" x="7999413" y="6038850"/>
          <p14:tracePt t="73020" x="7972425" y="6038850"/>
          <p14:tracePt t="73036" x="7945438" y="6048375"/>
          <p14:tracePt t="73053" x="7927975" y="6048375"/>
          <p14:tracePt t="73070" x="7908925" y="6056313"/>
          <p14:tracePt t="73086" x="7883525" y="6056313"/>
          <p14:tracePt t="73102" x="7820025" y="6065838"/>
          <p14:tracePt t="73121" x="7802563" y="6073775"/>
          <p14:tracePt t="73136" x="7785100" y="6083300"/>
          <p14:tracePt t="73153" x="7758113" y="6083300"/>
          <p14:tracePt t="73169" x="7740650" y="6083300"/>
          <p14:tracePt t="73186" x="7713663" y="6083300"/>
          <p14:tracePt t="73203" x="7704138" y="6083300"/>
          <p14:tracePt t="73220" x="7678738" y="6083300"/>
          <p14:tracePt t="73238" x="7659688" y="6083300"/>
          <p14:tracePt t="73254" x="7651750" y="6092825"/>
          <p14:tracePt t="73274" x="7607300" y="6100763"/>
          <p14:tracePt t="73287" x="7597775" y="6100763"/>
          <p14:tracePt t="73303" x="7588250" y="6110288"/>
          <p14:tracePt t="73319" x="7580313" y="6110288"/>
          <p14:tracePt t="73336" x="7562850" y="6110288"/>
          <p14:tracePt t="73354" x="7543800" y="6110288"/>
          <p14:tracePt t="73749" x="7526338" y="6110288"/>
          <p14:tracePt t="73761" x="7491413" y="6110288"/>
          <p14:tracePt t="73774" x="7464425" y="6110288"/>
          <p14:tracePt t="73787" x="7437438" y="6110288"/>
          <p14:tracePt t="73803" x="7419975" y="6110288"/>
          <p14:tracePt t="73820" x="7402513" y="6110288"/>
          <p14:tracePt t="73836" x="7392988" y="6110288"/>
          <p14:tracePt t="73853" x="7375525" y="6119813"/>
          <p14:tracePt t="73870" x="7358063" y="6119813"/>
          <p14:tracePt t="73887" x="7348538" y="6119813"/>
          <p14:tracePt t="73903" x="7321550" y="6119813"/>
          <p14:tracePt t="73920" x="7313613" y="6119813"/>
          <p14:tracePt t="73936" x="7304088" y="6119813"/>
          <p14:tracePt t="73954" x="7277100" y="6119813"/>
          <p14:tracePt t="73970" x="7259638" y="6127750"/>
          <p14:tracePt t="73986" x="7250113" y="6127750"/>
          <p14:tracePt t="74005" x="7232650" y="6127750"/>
          <p14:tracePt t="74020" x="7223125" y="6127750"/>
          <p14:tracePt t="74044" x="7215188" y="6127750"/>
          <p14:tracePt t="74068" x="7197725" y="6127750"/>
          <p14:tracePt t="74081" x="7188200" y="6127750"/>
          <p14:tracePt t="74106" x="7178675" y="6127750"/>
          <p14:tracePt t="74131" x="7170738" y="6127750"/>
          <p14:tracePt t="74150" x="7161213" y="6127750"/>
          <p14:tracePt t="75984" x="7143750" y="6127750"/>
          <p14:tracePt t="76844" x="7037388" y="6127750"/>
          <p14:tracePt t="76857" x="6992938" y="6127750"/>
          <p14:tracePt t="76870" x="6929438" y="6127750"/>
          <p14:tracePt t="76882" x="6867525" y="6127750"/>
          <p14:tracePt t="76896" x="6788150" y="6127750"/>
          <p14:tracePt t="76908" x="6724650" y="6127750"/>
          <p14:tracePt t="76922" x="6653213" y="6127750"/>
          <p14:tracePt t="76938" x="6529388" y="6127750"/>
          <p14:tracePt t="76954" x="6288088" y="6145213"/>
          <p14:tracePt t="76972" x="6154738" y="6172200"/>
          <p14:tracePt t="76987" x="6038850" y="6189663"/>
          <p14:tracePt t="77006" x="5932488" y="6208713"/>
          <p14:tracePt t="77021" x="5816600" y="6243638"/>
          <p14:tracePt t="77038" x="5638800" y="6280150"/>
          <p14:tracePt t="77054" x="5567363" y="6297613"/>
          <p14:tracePt t="77071" x="5468938" y="6324600"/>
          <p14:tracePt t="77088" x="5451475" y="6324600"/>
          <p14:tracePt t="77105" x="5441950" y="6324600"/>
          <p14:tracePt t="77560" x="5434013" y="6324600"/>
          <p14:tracePt t="77578" x="5424488" y="6324600"/>
          <p14:tracePt t="77589" x="5407025" y="6324600"/>
          <p14:tracePt t="77600" x="5389563" y="6324600"/>
          <p14:tracePt t="77612" x="5370513" y="6324600"/>
          <p14:tracePt t="77625" x="5335588" y="6315075"/>
          <p14:tracePt t="77639" x="5308600" y="6305550"/>
          <p14:tracePt t="77655" x="5264150" y="6305550"/>
          <p14:tracePt t="77671" x="5219700" y="6297613"/>
          <p14:tracePt t="77688" x="5165725" y="6297613"/>
          <p14:tracePt t="77705" x="5041900" y="6297613"/>
          <p14:tracePt t="77721" x="4987925" y="6297613"/>
          <p14:tracePt t="77738" x="4881563" y="6297613"/>
          <p14:tracePt t="77755" x="4845050" y="6297613"/>
          <p14:tracePt t="77771" x="4800600" y="6297613"/>
          <p14:tracePt t="77788" x="4765675" y="6297613"/>
          <p14:tracePt t="77806" x="4640263" y="6297613"/>
          <p14:tracePt t="77821" x="4613275" y="6297613"/>
          <p14:tracePt t="77838" x="4595813" y="6297613"/>
          <p14:tracePt t="77855" x="4587875" y="6297613"/>
          <p14:tracePt t="77871" x="4568825" y="6297613"/>
          <p14:tracePt t="78424" x="4551363" y="6288088"/>
          <p14:tracePt t="78444" x="4506913" y="6280150"/>
          <p14:tracePt t="78456" x="4489450" y="6270625"/>
          <p14:tracePt t="78470" x="4462463" y="6261100"/>
          <p14:tracePt t="78484" x="4427538" y="6253163"/>
          <p14:tracePt t="78495" x="4400550" y="6253163"/>
          <p14:tracePt t="78507" x="4364038" y="6243638"/>
          <p14:tracePt t="78522" x="4329113" y="6234113"/>
          <p14:tracePt t="78538" x="4292600" y="6234113"/>
          <p14:tracePt t="78555" x="4240213" y="6234113"/>
          <p14:tracePt t="78555" x="4195763" y="6234113"/>
          <p14:tracePt t="78573" x="4159250" y="6234113"/>
          <p14:tracePt t="78588" x="4132263" y="6234113"/>
          <p14:tracePt t="78605" x="4114800" y="6234113"/>
          <p14:tracePt t="78622" x="4097338" y="6234113"/>
          <p14:tracePt t="78638" x="4070350" y="6234113"/>
          <p14:tracePt t="78655" x="4062413" y="6234113"/>
          <p14:tracePt t="78672" x="4043363" y="6234113"/>
          <p14:tracePt t="78689" x="4025900" y="6234113"/>
          <p14:tracePt t="80523" x="4017963" y="6226175"/>
          <p14:tracePt t="80741" x="3998913" y="6216650"/>
          <p14:tracePt t="80760" x="3892550" y="6137275"/>
          <p14:tracePt t="80772" x="3848100" y="6100763"/>
          <p14:tracePt t="80788" x="3776663" y="6056313"/>
          <p14:tracePt t="80799" x="3722688" y="6021388"/>
          <p14:tracePt t="80811" x="3705225" y="6003925"/>
          <p14:tracePt t="80824" x="3670300" y="5994400"/>
          <p14:tracePt t="80839" x="3660775" y="5976938"/>
          <p14:tracePt t="80856" x="3651250" y="5976938"/>
          <p14:tracePt t="80873" x="3643313" y="5976938"/>
          <p14:tracePt t="80913" x="3643313" y="5984875"/>
          <p14:tracePt t="81361" x="3651250" y="5984875"/>
          <p14:tracePt t="81400" x="3651250" y="5994400"/>
          <p14:tracePt t="81438" x="3633788" y="5994400"/>
          <p14:tracePt t="81591" x="3589338" y="5994400"/>
          <p14:tracePt t="81604" x="3517900" y="5994400"/>
          <p14:tracePt t="81618" x="3429000" y="5994400"/>
          <p14:tracePt t="81636" x="3322638" y="5967413"/>
          <p14:tracePt t="81657" x="2716213" y="5753100"/>
          <p14:tracePt t="81669" x="2422525" y="5629275"/>
          <p14:tracePt t="81680" x="2163763" y="5513388"/>
          <p14:tracePt t="81695" x="1951038" y="5397500"/>
          <p14:tracePt t="81707" x="1852613" y="5326063"/>
          <p14:tracePt t="81723" x="1773238" y="5254625"/>
          <p14:tracePt t="81740" x="1674813" y="5165725"/>
          <p14:tracePt t="81758" x="1657350" y="5076825"/>
          <p14:tracePt t="82193" x="1568450" y="4613275"/>
          <p14:tracePt t="82206" x="1522413" y="4337050"/>
          <p14:tracePt t="82218" x="1477963" y="4035425"/>
          <p14:tracePt t="82231" x="1452563" y="3803650"/>
          <p14:tracePt t="82245" x="1425575" y="3571875"/>
          <p14:tracePt t="82257" x="1398588" y="3367088"/>
          <p14:tracePt t="82273" x="1389063" y="3241675"/>
          <p14:tracePt t="82290" x="1371600" y="3054350"/>
          <p14:tracePt t="82679" x="1336675" y="2681288"/>
          <p14:tracePt t="82692" x="1317625" y="2146300"/>
          <p14:tracePt t="82709" x="1317625" y="1665288"/>
          <p14:tracePt t="82720" x="1317625" y="1327150"/>
          <p14:tracePt t="82731" x="1309688" y="1131888"/>
          <p14:tracePt t="82743" x="1292225" y="1033463"/>
          <p14:tracePt t="82758" x="1292225" y="989013"/>
          <p14:tracePt t="82774" x="1292225" y="971550"/>
          <p14:tracePt t="83141" x="1282700" y="962025"/>
          <p14:tracePt t="83153" x="1273175" y="944563"/>
          <p14:tracePt t="83166" x="1273175" y="917575"/>
          <p14:tracePt t="83178" x="1273175" y="881063"/>
          <p14:tracePt t="83191" x="1273175" y="855663"/>
          <p14:tracePt t="83207" x="1273175" y="819150"/>
          <p14:tracePt t="83224" x="1273175" y="792163"/>
          <p14:tracePt t="83241" x="1273175" y="747713"/>
          <p14:tracePt t="83259" x="1273175" y="730250"/>
          <p14:tracePt t="83274" x="1265238" y="720725"/>
          <p14:tracePt t="83291" x="1265238" y="703263"/>
          <p14:tracePt t="83307" x="1265238" y="685800"/>
          <p14:tracePt t="83324" x="1265238" y="650875"/>
          <p14:tracePt t="83589" x="1265238" y="579438"/>
          <p14:tracePt t="83601" x="1265238" y="490538"/>
          <p14:tracePt t="83613" x="1273175" y="419100"/>
          <p14:tracePt t="86324" x="1282700" y="106363"/>
          <p14:tracePt t="87044" x="1282700" y="98425"/>
          <p14:tracePt t="87337" x="1282700" y="88900"/>
          <p14:tracePt t="87351" x="1282700" y="98425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684" y="456051"/>
            <a:ext cx="11509572" cy="1020017"/>
          </a:xfrm>
        </p:spPr>
        <p:txBody>
          <a:bodyPr>
            <a:noAutofit/>
          </a:bodyPr>
          <a:lstStyle/>
          <a:p>
            <a:r>
              <a:rPr lang="fa-IR" sz="4000" b="1" dirty="0">
                <a:cs typeface="B Yagut" pitchFamily="2" charset="-78"/>
              </a:rPr>
              <a:t>اقدامات و پیگیری برحسب طبقه بندی فشارخون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6" t="2262" r="1493" b="2142"/>
          <a:stretch/>
        </p:blipFill>
        <p:spPr>
          <a:xfrm>
            <a:off x="995244" y="1836105"/>
            <a:ext cx="9890389" cy="360040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55350" y="6015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2477"/>
    </mc:Choice>
    <mc:Fallback xmlns="">
      <p:transition advTm="82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51256" y="323925"/>
            <a:ext cx="8312131" cy="722990"/>
          </a:xfrm>
          <a:prstGeom prst="rect">
            <a:avLst/>
          </a:prstGeom>
          <a:noFill/>
        </p:spPr>
        <p:txBody>
          <a:bodyPr wrap="none" lIns="91275" tIns="45637" rIns="91275" bIns="45637">
            <a:spAutoFit/>
          </a:bodyPr>
          <a:lstStyle/>
          <a:p>
            <a:pPr algn="ctr" rtl="0"/>
            <a:r>
              <a:rPr lang="fa-IR" sz="4000" b="1" dirty="0">
                <a:ln w="0"/>
                <a:solidFill>
                  <a:prstClr val="black"/>
                </a:solidFill>
                <a:cs typeface="B Yagut" panose="00000400000000000000" pitchFamily="2" charset="-78"/>
              </a:rPr>
              <a:t>عوامل خطر زمینه ساز بیماری فشارخون بالا </a:t>
            </a:r>
            <a:endParaRPr lang="en-US" sz="4000" b="1" dirty="0">
              <a:ln w="0"/>
              <a:solidFill>
                <a:prstClr val="black"/>
              </a:solidFill>
              <a:cs typeface="B Yagut" panose="00000400000000000000" pitchFamily="2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595" y="2634724"/>
            <a:ext cx="1199141" cy="122741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607" y="3890254"/>
            <a:ext cx="1260003" cy="107647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570" y="5110738"/>
            <a:ext cx="1206374" cy="104583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985" y="1357549"/>
            <a:ext cx="1080000" cy="110676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443" y="2627137"/>
            <a:ext cx="1080000" cy="11054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993" y="3893917"/>
            <a:ext cx="1080000" cy="11054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012" y="5146157"/>
            <a:ext cx="1080000" cy="1105461"/>
          </a:xfrm>
          <a:prstGeom prst="rect">
            <a:avLst/>
          </a:prstGeom>
        </p:spPr>
      </p:pic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6732551" y="1116025"/>
            <a:ext cx="4388891" cy="5184576"/>
          </a:xfrm>
        </p:spPr>
        <p:txBody>
          <a:bodyPr>
            <a:normAutofit lnSpcReduction="10000"/>
          </a:bodyPr>
          <a:lstStyle/>
          <a:p>
            <a:pPr>
              <a:lnSpc>
                <a:spcPct val="210000"/>
              </a:lnSpc>
              <a:spcBef>
                <a:spcPts val="1200"/>
              </a:spcBef>
              <a:spcAft>
                <a:spcPts val="1200"/>
              </a:spcAft>
              <a:buSzPct val="135000"/>
            </a:pPr>
            <a:r>
              <a:rPr lang="fa-IR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B Yagut" panose="00000400000000000000" pitchFamily="2" charset="-78"/>
              </a:rPr>
              <a:t>سابقه </a:t>
            </a:r>
            <a:r>
              <a:rPr lang="fa-IR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B Yagut" panose="00000400000000000000" pitchFamily="2" charset="-78"/>
              </a:rPr>
              <a:t>خانوادگی  </a:t>
            </a:r>
            <a:endParaRPr lang="en-US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B Yagut" panose="00000400000000000000" pitchFamily="2" charset="-78"/>
            </a:endParaRPr>
          </a:p>
          <a:p>
            <a:pPr>
              <a:lnSpc>
                <a:spcPct val="210000"/>
              </a:lnSpc>
              <a:spcBef>
                <a:spcPts val="1200"/>
              </a:spcBef>
              <a:spcAft>
                <a:spcPts val="1200"/>
              </a:spcAft>
              <a:buSzPct val="135000"/>
            </a:pPr>
            <a:r>
              <a:rPr lang="fa-IR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B Yagut" panose="00000400000000000000" pitchFamily="2" charset="-78"/>
              </a:rPr>
              <a:t>سن و جنسیت</a:t>
            </a:r>
            <a:endParaRPr lang="en-US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B Yagut" panose="00000400000000000000" pitchFamily="2" charset="-78"/>
            </a:endParaRPr>
          </a:p>
          <a:p>
            <a:pPr>
              <a:lnSpc>
                <a:spcPct val="210000"/>
              </a:lnSpc>
              <a:spcBef>
                <a:spcPts val="1200"/>
              </a:spcBef>
              <a:spcAft>
                <a:spcPts val="1200"/>
              </a:spcAft>
              <a:buSzPct val="135000"/>
            </a:pPr>
            <a:r>
              <a:rPr lang="fa-IR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B Yagut" panose="00000400000000000000" pitchFamily="2" charset="-78"/>
              </a:rPr>
              <a:t>مصرف نمک</a:t>
            </a:r>
            <a:endParaRPr lang="en-US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B Yagut" panose="00000400000000000000" pitchFamily="2" charset="-78"/>
            </a:endParaRPr>
          </a:p>
          <a:p>
            <a:pPr>
              <a:lnSpc>
                <a:spcPct val="210000"/>
              </a:lnSpc>
              <a:spcBef>
                <a:spcPts val="1200"/>
              </a:spcBef>
              <a:spcAft>
                <a:spcPts val="1200"/>
              </a:spcAft>
              <a:buSzPct val="135000"/>
            </a:pPr>
            <a:r>
              <a:rPr lang="fa-IR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B Yagut" panose="00000400000000000000" pitchFamily="2" charset="-78"/>
              </a:rPr>
              <a:t>چربی </a:t>
            </a:r>
            <a:r>
              <a:rPr lang="fa-IR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B Yagut" panose="00000400000000000000" pitchFamily="2" charset="-78"/>
              </a:rPr>
              <a:t>خون</a:t>
            </a:r>
            <a:endParaRPr lang="en-US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B Yagut" panose="00000400000000000000" pitchFamily="2" charset="-78"/>
            </a:endParaRPr>
          </a:p>
          <a:p>
            <a:pPr marL="0" indent="0"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lang="fa-IR" sz="3000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569" y="1332037"/>
            <a:ext cx="1080000" cy="1105460"/>
          </a:xfrm>
          <a:prstGeom prst="rect">
            <a:avLst/>
          </a:prstGeom>
        </p:spPr>
      </p:pic>
      <p:sp>
        <p:nvSpPr>
          <p:cNvPr id="32" name="Content Placeholder 2"/>
          <p:cNvSpPr txBox="1">
            <a:spLocks/>
          </p:cNvSpPr>
          <p:nvPr/>
        </p:nvSpPr>
        <p:spPr>
          <a:xfrm>
            <a:off x="1547975" y="1188036"/>
            <a:ext cx="4316883" cy="5063533"/>
          </a:xfrm>
          <a:prstGeom prst="rect">
            <a:avLst/>
          </a:prstGeom>
        </p:spPr>
        <p:txBody>
          <a:bodyPr vert="horz" lIns="91275" tIns="45637" rIns="91275" bIns="45637" rtlCol="1">
            <a:normAutofit/>
          </a:bodyPr>
          <a:lstStyle>
            <a:lvl1pPr marL="342707" indent="-342707" algn="r" defTabSz="9138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531" indent="-285583" algn="r" defTabSz="913891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55" indent="-228473" algn="r" defTabSz="9138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296" indent="-228473" algn="r" defTabSz="913891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243" indent="-228473" algn="r" defTabSz="913891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179" indent="-228473" algn="r" defTabSz="9138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124" indent="-228473" algn="r" defTabSz="9138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64" indent="-228473" algn="r" defTabSz="9138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005" indent="-228473" algn="r" defTabSz="9138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  <a:buSzPct val="135000"/>
            </a:pPr>
            <a:r>
              <a:rPr lang="fa-IR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B Yagut" panose="00000400000000000000" pitchFamily="2" charset="-78"/>
              </a:rPr>
              <a:t>مصرف الکل</a:t>
            </a:r>
            <a:endParaRPr lang="en-US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B Yagut" panose="00000400000000000000" pitchFamily="2" charset="-78"/>
            </a:endParaRPr>
          </a:p>
          <a:p>
            <a:pPr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  <a:buSzPct val="135000"/>
            </a:pPr>
            <a:r>
              <a:rPr lang="fa-IR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B Yagut" panose="00000400000000000000" pitchFamily="2" charset="-78"/>
              </a:rPr>
              <a:t>مصرف دخانیات</a:t>
            </a:r>
            <a:endParaRPr lang="en-US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B Yagut" panose="00000400000000000000" pitchFamily="2" charset="-78"/>
            </a:endParaRPr>
          </a:p>
          <a:p>
            <a:pPr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  <a:buSzPct val="135000"/>
            </a:pPr>
            <a:r>
              <a:rPr lang="fa-IR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B Yagut" panose="00000400000000000000" pitchFamily="2" charset="-78"/>
              </a:rPr>
              <a:t>دیابت</a:t>
            </a:r>
            <a:endParaRPr lang="en-US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B Yagut" panose="00000400000000000000" pitchFamily="2" charset="-78"/>
            </a:endParaRPr>
          </a:p>
          <a:p>
            <a:pPr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  <a:buSzPct val="135000"/>
            </a:pPr>
            <a:r>
              <a:rPr lang="fa-IR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B Yagut" panose="00000400000000000000" pitchFamily="2" charset="-78"/>
              </a:rPr>
              <a:t>چاقی</a:t>
            </a:r>
            <a:endParaRPr lang="en-US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B Yagut" panose="00000400000000000000" pitchFamily="2" charset="-78"/>
            </a:endParaRPr>
          </a:p>
          <a:p>
            <a:pPr marL="0" indent="0"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  <a:buSzPct val="135000"/>
              <a:buFont typeface="Arial" pitchFamily="34" charset="0"/>
              <a:buNone/>
            </a:pPr>
            <a:endParaRPr lang="fa-IR" sz="3000" dirty="0">
              <a:solidFill>
                <a:prstClr val="black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055350" y="6015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87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9490"/>
    </mc:Choice>
    <mc:Fallback xmlns="">
      <p:transition advTm="29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941" y="364288"/>
            <a:ext cx="10380200" cy="967801"/>
          </a:xfrm>
        </p:spPr>
        <p:txBody>
          <a:bodyPr>
            <a:normAutofit/>
          </a:bodyPr>
          <a:lstStyle/>
          <a:p>
            <a:pPr algn="ctr"/>
            <a:r>
              <a:rPr lang="fa-IR" sz="4000" b="1" dirty="0">
                <a:cs typeface="B Yagut" pitchFamily="2" charset="-78"/>
              </a:rPr>
              <a:t>مراقبت ماهانه بيماران مبتلا به فشارخون بالا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6885" y="1332037"/>
            <a:ext cx="10247233" cy="511256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fa-IR" sz="3200" b="1" dirty="0">
                <a:cs typeface="B Yagut" pitchFamily="2" charset="-78"/>
              </a:rPr>
              <a:t>اندازه گیری کنید: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fa-IR" sz="2800" dirty="0">
                <a:cs typeface="B Yagut" pitchFamily="2" charset="-78"/>
              </a:rPr>
              <a:t>محاسبه</a:t>
            </a:r>
            <a:r>
              <a:rPr lang="en-US" sz="2800" dirty="0">
                <a:cs typeface="B Yagut" pitchFamily="2" charset="-78"/>
              </a:rPr>
              <a:t>BMI 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fa-IR" sz="2800" dirty="0">
                <a:cs typeface="B Yagut" pitchFamily="2" charset="-78"/>
              </a:rPr>
              <a:t>فشارخون در وضعیت نشسته (يك نوبت) 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fa-IR" sz="2800" dirty="0">
                <a:cs typeface="B Yagut" pitchFamily="2" charset="-78"/>
              </a:rPr>
              <a:t>فشارخون در وضعیت ايستاده در افراد مصرف کننده داروی فشارخون</a:t>
            </a:r>
            <a:endParaRPr lang="fa-IR" dirty="0" smtClean="0">
              <a:cs typeface="B Yagut" pitchFamily="2" charset="-78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fa-IR" sz="3200" b="1" dirty="0">
                <a:cs typeface="B Yagut" pitchFamily="2" charset="-78"/>
              </a:rPr>
              <a:t>سوال کنید: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fa-IR" sz="2800" dirty="0">
                <a:cs typeface="B Yagut" pitchFamily="2" charset="-78"/>
              </a:rPr>
              <a:t>مطابقت داروهاي مصرفی با دستور </a:t>
            </a:r>
            <a:r>
              <a:rPr lang="fa-IR" sz="2800" dirty="0" smtClean="0">
                <a:cs typeface="B Yagut" pitchFamily="2" charset="-78"/>
              </a:rPr>
              <a:t>پزشك؟</a:t>
            </a:r>
            <a:endParaRPr lang="fa-IR" sz="2800" dirty="0">
              <a:cs typeface="B Yagut" pitchFamily="2" charset="-78"/>
            </a:endParaRPr>
          </a:p>
          <a:p>
            <a:pPr lvl="1">
              <a:lnSpc>
                <a:spcPct val="15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fa-IR" sz="2800" dirty="0">
                <a:cs typeface="B Yagut" pitchFamily="2" charset="-78"/>
              </a:rPr>
              <a:t>شكايت از عوارض </a:t>
            </a:r>
            <a:r>
              <a:rPr lang="fa-IR" sz="2800" dirty="0" smtClean="0">
                <a:cs typeface="B Yagut" pitchFamily="2" charset="-78"/>
              </a:rPr>
              <a:t>بیماری یا داروها؟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fa-IR" sz="2800" dirty="0" smtClean="0">
                <a:cs typeface="B Yagut" pitchFamily="2" charset="-78"/>
              </a:rPr>
              <a:t>قطع مصرف دخانیات و الکل؟</a:t>
            </a:r>
            <a:endParaRPr lang="fa-IR" sz="2800" dirty="0">
              <a:cs typeface="B Yagut" pitchFamily="2" charset="-78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endParaRPr lang="fa-IR" dirty="0">
              <a:cs typeface="B Yagut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55350" y="6015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03"/>
    </mc:Choice>
    <mc:Fallback xmlns="">
      <p:transition spd="slow" advTm="52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24" y="251981"/>
            <a:ext cx="10247233" cy="1039809"/>
          </a:xfrm>
        </p:spPr>
        <p:txBody>
          <a:bodyPr>
            <a:normAutofit/>
          </a:bodyPr>
          <a:lstStyle/>
          <a:p>
            <a:pPr algn="ctr"/>
            <a:r>
              <a:rPr lang="fa-IR" sz="4000" b="1" dirty="0">
                <a:cs typeface="B Yagut" panose="00000400000000000000" pitchFamily="2" charset="-78"/>
              </a:rPr>
              <a:t>مراقبت ماهانه بيماران مبتلا به فشارخون بالا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887" y="1188033"/>
            <a:ext cx="10247233" cy="518457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3200" b="1" dirty="0">
                <a:cs typeface="B Yagut" panose="00000400000000000000" pitchFamily="2" charset="-78"/>
              </a:rPr>
              <a:t>توصیه کنید: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a-IR" sz="2800" dirty="0">
                <a:cs typeface="B Yagut" panose="00000400000000000000" pitchFamily="2" charset="-78"/>
              </a:rPr>
              <a:t> </a:t>
            </a:r>
            <a:r>
              <a:rPr lang="fa-IR" sz="3000" dirty="0">
                <a:cs typeface="B Yagut" panose="00000400000000000000" pitchFamily="2" charset="-78"/>
              </a:rPr>
              <a:t>اصلاح شیوه زندگی در بیماران ناموفق در دستیابی به </a:t>
            </a:r>
            <a:r>
              <a:rPr lang="fa-IR" sz="3000" dirty="0" smtClean="0">
                <a:cs typeface="B Yagut" panose="00000400000000000000" pitchFamily="2" charset="-78"/>
              </a:rPr>
              <a:t>اهداف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a-IR" sz="3000" dirty="0" smtClean="0">
                <a:cs typeface="B Yagut" panose="00000400000000000000" pitchFamily="2" charset="-78"/>
              </a:rPr>
              <a:t> </a:t>
            </a:r>
            <a:r>
              <a:rPr lang="fa-IR" sz="3000" dirty="0">
                <a:cs typeface="B Yagut" panose="00000400000000000000" pitchFamily="2" charset="-78"/>
              </a:rPr>
              <a:t>تشویق بیماران موفق در زمینه اصلاح شیوه زندگی 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a-IR" sz="3000" dirty="0">
                <a:cs typeface="B Yagut" panose="00000400000000000000" pitchFamily="2" charset="-78"/>
              </a:rPr>
              <a:t> </a:t>
            </a:r>
            <a:r>
              <a:rPr lang="fa-IR" sz="3000" dirty="0" smtClean="0">
                <a:cs typeface="B Yagut" panose="00000400000000000000" pitchFamily="2" charset="-78"/>
              </a:rPr>
              <a:t>تشویق افزایش </a:t>
            </a:r>
            <a:r>
              <a:rPr lang="fa-IR" sz="3000" dirty="0">
                <a:cs typeface="B Yagut" panose="00000400000000000000" pitchFamily="2" charset="-78"/>
              </a:rPr>
              <a:t>فعالیت بدنی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a-IR" sz="3000" dirty="0">
                <a:cs typeface="B Yagut" panose="00000400000000000000" pitchFamily="2" charset="-78"/>
              </a:rPr>
              <a:t> کاهش وزن در افراد دارای چاقی یا اضافه وزن</a:t>
            </a:r>
            <a:endParaRPr lang="en-US" sz="3000" dirty="0"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55350" y="6015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4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53"/>
    </mc:Choice>
    <mc:Fallback xmlns="">
      <p:transition spd="slow" advTm="32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200" y="1064974"/>
            <a:ext cx="1471525" cy="15809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214" y="3009580"/>
            <a:ext cx="1607170" cy="152012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034512" y="4636412"/>
            <a:ext cx="183062" cy="1782116"/>
          </a:xfrm>
          <a:prstGeom prst="rect">
            <a:avLst/>
          </a:prstGeom>
          <a:noFill/>
        </p:spPr>
        <p:txBody>
          <a:bodyPr wrap="none" lIns="91275" tIns="45637" rIns="91275" bIns="45637">
            <a:spAutoFit/>
          </a:bodyPr>
          <a:lstStyle/>
          <a:p>
            <a:pPr algn="ctr" rtl="0"/>
            <a:endParaRPr lang="en-US" sz="54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rtl="0"/>
            <a:endParaRPr lang="en-US" sz="54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907977" y="393023"/>
            <a:ext cx="7560839" cy="722990"/>
          </a:xfrm>
          <a:prstGeom prst="rect">
            <a:avLst/>
          </a:prstGeom>
          <a:noFill/>
        </p:spPr>
        <p:txBody>
          <a:bodyPr wrap="square" lIns="91275" tIns="45637" rIns="91275" bIns="45637">
            <a:spAutoFit/>
          </a:bodyPr>
          <a:lstStyle/>
          <a:p>
            <a:pPr algn="ctr" rtl="0"/>
            <a:r>
              <a:rPr lang="fa-IR" sz="4000" b="1" dirty="0">
                <a:solidFill>
                  <a:prstClr val="black"/>
                </a:solidFill>
                <a:cs typeface="B Yagut" pitchFamily="2" charset="-78"/>
              </a:rPr>
              <a:t>توصیه ها</a:t>
            </a:r>
            <a:endParaRPr lang="en-US" sz="4000" b="1" dirty="0">
              <a:solidFill>
                <a:prstClr val="black"/>
              </a:solidFill>
              <a:cs typeface="B Yagut" pitchFamily="2" charset="-78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292353" y="3361909"/>
            <a:ext cx="5803657" cy="2074584"/>
          </a:xfrm>
          <a:prstGeom prst="round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rtlCol="0" anchor="ctr"/>
          <a:lstStyle/>
          <a:p>
            <a:pPr marL="342478" indent="-34247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a-IR" sz="2800" dirty="0">
                <a:solidFill>
                  <a:sysClr val="windowText" lastClr="000000"/>
                </a:solidFill>
                <a:cs typeface="B Yagut" panose="00000400000000000000" pitchFamily="2" charset="-78"/>
              </a:rPr>
              <a:t>فعالیت بدنی منظم:</a:t>
            </a:r>
          </a:p>
          <a:p>
            <a:pPr marL="798858" lvl="1" indent="-342478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a-IR" sz="2600" dirty="0">
                <a:solidFill>
                  <a:sysClr val="windowText" lastClr="000000"/>
                </a:solidFill>
                <a:cs typeface="B Yagut" panose="00000400000000000000" pitchFamily="2" charset="-78"/>
              </a:rPr>
              <a:t>افزایش </a:t>
            </a:r>
            <a:r>
              <a:rPr lang="fa-IR" sz="2600" dirty="0">
                <a:solidFill>
                  <a:prstClr val="black"/>
                </a:solidFill>
                <a:cs typeface="B Yagut" panose="00000400000000000000" pitchFamily="2" charset="-78"/>
              </a:rPr>
              <a:t>تدریجی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،</a:t>
            </a:r>
            <a:r>
              <a:rPr lang="fa-IR" sz="2600" dirty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fa-IR" sz="2600" dirty="0">
                <a:solidFill>
                  <a:sysClr val="windowText" lastClr="000000"/>
                </a:solidFill>
                <a:cs typeface="B Yagut" panose="00000400000000000000" pitchFamily="2" charset="-78"/>
              </a:rPr>
              <a:t>شدت متوسط</a:t>
            </a:r>
          </a:p>
          <a:p>
            <a:pPr marL="798858" lvl="1" indent="-342478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a-IR" sz="2600" dirty="0">
                <a:solidFill>
                  <a:sysClr val="windowText" lastClr="000000"/>
                </a:solidFill>
                <a:cs typeface="B Yagut" panose="00000400000000000000" pitchFamily="2" charset="-78"/>
              </a:rPr>
              <a:t>5 روز در هفته و روزانه 30 دقیقه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844119" y="1121729"/>
            <a:ext cx="8360795" cy="2154524"/>
          </a:xfrm>
          <a:prstGeom prst="round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rtlCol="0" anchor="ctr"/>
          <a:lstStyle/>
          <a:p>
            <a:pPr marL="342478" indent="-34247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a-IR" sz="2800" dirty="0">
                <a:solidFill>
                  <a:sysClr val="windowText" lastClr="000000"/>
                </a:solidFill>
                <a:cs typeface="B Yagut" panose="00000400000000000000" pitchFamily="2" charset="-78"/>
              </a:rPr>
              <a:t>ترک مصرف دخانیات والکل:</a:t>
            </a:r>
          </a:p>
          <a:p>
            <a:pPr marL="798858" lvl="1" indent="-342478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a-IR" sz="2600" dirty="0">
                <a:solidFill>
                  <a:sysClr val="windowText" lastClr="000000"/>
                </a:solidFill>
                <a:cs typeface="B Yagut" panose="00000400000000000000" pitchFamily="2" charset="-78"/>
              </a:rPr>
              <a:t>  تشویق غیرسیگاریها به عدم شروع دخانیات</a:t>
            </a:r>
          </a:p>
          <a:p>
            <a:pPr marL="798858" lvl="1" indent="-342478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a-IR" sz="2600" dirty="0">
                <a:solidFill>
                  <a:sysClr val="windowText" lastClr="000000"/>
                </a:solidFill>
                <a:cs typeface="B Yagut" panose="00000400000000000000" pitchFamily="2" charset="-78"/>
              </a:rPr>
              <a:t>ترک مصرف سیگار در افراد سیگاری</a:t>
            </a:r>
          </a:p>
          <a:p>
            <a:pPr marL="798858" lvl="1" indent="-342478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a-IR" sz="2600" dirty="0">
                <a:solidFill>
                  <a:sysClr val="windowText" lastClr="000000"/>
                </a:solidFill>
                <a:cs typeface="B Yagut" panose="00000400000000000000" pitchFamily="2" charset="-78"/>
              </a:rPr>
              <a:t>عدم مصرف الکل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5205" y="4795645"/>
            <a:ext cx="1615580" cy="159930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564199" y="5220469"/>
            <a:ext cx="7640715" cy="1141084"/>
          </a:xfrm>
          <a:prstGeom prst="round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rtlCol="0" anchor="ctr"/>
          <a:lstStyle/>
          <a:p>
            <a:pPr marL="342478" indent="-34247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a-IR" sz="2800" dirty="0">
                <a:solidFill>
                  <a:sysClr val="windowText" lastClr="000000"/>
                </a:solidFill>
                <a:cs typeface="B Yagut" panose="00000400000000000000" pitchFamily="2" charset="-78"/>
              </a:rPr>
              <a:t>کاهش </a:t>
            </a:r>
            <a:r>
              <a:rPr lang="fa-IR" sz="2800" dirty="0" smtClean="0">
                <a:solidFill>
                  <a:sysClr val="windowText" lastClr="000000"/>
                </a:solidFill>
                <a:cs typeface="B Yagut" panose="00000400000000000000" pitchFamily="2" charset="-78"/>
              </a:rPr>
              <a:t>وزن: </a:t>
            </a:r>
            <a:r>
              <a:rPr lang="fa-IR" sz="2600" dirty="0">
                <a:solidFill>
                  <a:sysClr val="windowText" lastClr="000000"/>
                </a:solidFill>
                <a:cs typeface="B Yagut" panose="00000400000000000000" pitchFamily="2" charset="-78"/>
              </a:rPr>
              <a:t>ماهانه 2-1 کیلوگرم تا دستیابی به وزن مطلوب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55350" y="6015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63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83"/>
    </mc:Choice>
    <mc:Fallback xmlns="">
      <p:transition spd="slow" advTm="47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61" y="0"/>
            <a:ext cx="10692766" cy="1140090"/>
          </a:xfrm>
        </p:spPr>
        <p:txBody>
          <a:bodyPr>
            <a:normAutofit/>
          </a:bodyPr>
          <a:lstStyle/>
          <a:p>
            <a:r>
              <a:rPr lang="fa-IR" sz="4000" b="1" dirty="0">
                <a:cs typeface="B Yagut" panose="00000400000000000000" pitchFamily="2" charset="-78"/>
              </a:rPr>
              <a:t>توصیه های تغذیه ای در پیشگیری و کنترل فشارخون بالا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37079"/>
              </p:ext>
            </p:extLst>
          </p:nvPr>
        </p:nvGraphicFramePr>
        <p:xfrm>
          <a:off x="395847" y="1016915"/>
          <a:ext cx="11161239" cy="53669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256584">
                  <a:extLst>
                    <a:ext uri="{9D8B030D-6E8A-4147-A177-3AD203B41FA5}">
                      <a16:colId xmlns:a16="http://schemas.microsoft.com/office/drawing/2014/main" xmlns="" val="3472678852"/>
                    </a:ext>
                  </a:extLst>
                </a:gridCol>
                <a:gridCol w="4680520">
                  <a:extLst>
                    <a:ext uri="{9D8B030D-6E8A-4147-A177-3AD203B41FA5}">
                      <a16:colId xmlns:a16="http://schemas.microsoft.com/office/drawing/2014/main" xmlns="" val="1590920669"/>
                    </a:ext>
                  </a:extLst>
                </a:gridCol>
                <a:gridCol w="1224135">
                  <a:extLst>
                    <a:ext uri="{9D8B030D-6E8A-4147-A177-3AD203B41FA5}">
                      <a16:colId xmlns:a16="http://schemas.microsoft.com/office/drawing/2014/main" xmlns="" val="3810530064"/>
                    </a:ext>
                  </a:extLst>
                </a:gridCol>
              </a:tblGrid>
              <a:tr h="643503">
                <a:tc>
                  <a:txBody>
                    <a:bodyPr/>
                    <a:lstStyle/>
                    <a:p>
                      <a:pPr algn="just"/>
                      <a:endParaRPr lang="en-US" sz="2300" dirty="0">
                        <a:cs typeface="B Yagut" panose="00000400000000000000" pitchFamily="2" charset="-78"/>
                      </a:endParaRPr>
                    </a:p>
                  </a:txBody>
                  <a:tcPr marL="89106" marR="89106" marT="45604" marB="45604"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300" dirty="0">
                        <a:cs typeface="B Yagut" panose="00000400000000000000" pitchFamily="2" charset="-78"/>
                      </a:endParaRPr>
                    </a:p>
                  </a:txBody>
                  <a:tcPr marL="89106" marR="89106" marT="45604" marB="45604" anchor="ctr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300" dirty="0">
                        <a:cs typeface="B Yagut" panose="00000400000000000000" pitchFamily="2" charset="-78"/>
                      </a:endParaRPr>
                    </a:p>
                  </a:txBody>
                  <a:tcPr marL="89106" marR="89106" marT="45604" marB="45604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03895723"/>
                  </a:ext>
                </a:extLst>
              </a:tr>
              <a:tr h="1097048">
                <a:tc>
                  <a:txBody>
                    <a:bodyPr/>
                    <a:lstStyle/>
                    <a:p>
                      <a:pPr algn="just"/>
                      <a:r>
                        <a:rPr lang="fa-IR" sz="2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5 گرم روزانه (یک قاشق چایخوری)</a:t>
                      </a:r>
                    </a:p>
                    <a:p>
                      <a:pPr algn="r"/>
                      <a:r>
                        <a:rPr lang="fa-IR" sz="2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جایگزین چاشنی های دیگرمانند: سبزی های معطر تازه یا خشک (مرزه، ترخون</a:t>
                      </a:r>
                      <a:r>
                        <a:rPr lang="fa-IR" sz="2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 و..)</a:t>
                      </a:r>
                      <a:endParaRPr lang="fa-IR" sz="2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89106" marR="89106" marT="45604" marB="45604"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a-IR" sz="2200" dirty="0" smtClean="0">
                          <a:cs typeface="B Yagut" panose="00000400000000000000" pitchFamily="2" charset="-78"/>
                        </a:rPr>
                        <a:t>محدودیت</a:t>
                      </a:r>
                      <a:r>
                        <a:rPr lang="fa-IR" sz="2200" baseline="0" dirty="0" smtClean="0">
                          <a:cs typeface="B Yagut" panose="00000400000000000000" pitchFamily="2" charset="-78"/>
                        </a:rPr>
                        <a:t> مصرف نمک</a:t>
                      </a:r>
                      <a:endParaRPr lang="en-US" sz="2200" dirty="0">
                        <a:cs typeface="B Yagut" panose="00000400000000000000" pitchFamily="2" charset="-78"/>
                      </a:endParaRPr>
                    </a:p>
                  </a:txBody>
                  <a:tcPr marL="89106" marR="89106" marT="45604" marB="45604" anchor="ctr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400" b="1" dirty="0" smtClean="0">
                          <a:cs typeface="B Yagut" panose="00000400000000000000" pitchFamily="2" charset="-78"/>
                        </a:rPr>
                        <a:t>نمک</a:t>
                      </a:r>
                      <a:endParaRPr lang="en-US" sz="2400" b="1" dirty="0">
                        <a:cs typeface="B Yagut" panose="00000400000000000000" pitchFamily="2" charset="-78"/>
                      </a:endParaRPr>
                    </a:p>
                  </a:txBody>
                  <a:tcPr marL="89106" marR="89106" marT="45604" marB="45604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58764066"/>
                  </a:ext>
                </a:extLst>
              </a:tr>
              <a:tr h="1097048">
                <a:tc>
                  <a:txBody>
                    <a:bodyPr/>
                    <a:lstStyle/>
                    <a:p>
                      <a:pPr algn="just"/>
                      <a:r>
                        <a:rPr lang="fa-IR" sz="2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 روزانه 5-3 واحد میوه وسبزی</a:t>
                      </a:r>
                    </a:p>
                    <a:p>
                      <a:pPr algn="just"/>
                      <a:r>
                        <a:rPr lang="fa-IR" sz="2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 مصرف سبزیهای حاوی منیزیم (کاهو</a:t>
                      </a:r>
                      <a:r>
                        <a:rPr lang="fa-IR" sz="2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، جعفری و...)</a:t>
                      </a:r>
                      <a:endParaRPr lang="fa-IR" sz="2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  <a:p>
                      <a:pPr algn="just"/>
                      <a:endParaRPr lang="en-US" sz="2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89106" marR="89106" marT="45604" marB="45604"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2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سبزیجاتی که سدیم زیاد دارند مانند (چغندر، هویج،</a:t>
                      </a:r>
                      <a:r>
                        <a:rPr lang="fa-IR" sz="2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 </a:t>
                      </a:r>
                      <a:r>
                        <a:rPr lang="fa-IR" sz="2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کلم پیچ،</a:t>
                      </a:r>
                      <a:r>
                        <a:rPr lang="fa-IR" sz="2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 </a:t>
                      </a:r>
                      <a:r>
                        <a:rPr lang="fa-IR" sz="2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اسفناج،</a:t>
                      </a:r>
                      <a:r>
                        <a:rPr lang="fa-IR" sz="2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 </a:t>
                      </a:r>
                      <a:r>
                        <a:rPr lang="fa-IR" sz="2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کرفس،</a:t>
                      </a:r>
                      <a:r>
                        <a:rPr lang="fa-IR" sz="2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 </a:t>
                      </a:r>
                      <a:r>
                        <a:rPr lang="fa-IR" sz="2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شلغم، انواع کلم) </a:t>
                      </a:r>
                      <a:endParaRPr lang="en-US" sz="2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89106" marR="89106" marT="45604" marB="45604" anchor="ctr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400" b="1" dirty="0" smtClean="0">
                          <a:cs typeface="B Yagut" panose="00000400000000000000" pitchFamily="2" charset="-78"/>
                        </a:rPr>
                        <a:t>میوه وسبزی</a:t>
                      </a:r>
                      <a:endParaRPr lang="en-US" sz="2400" b="1" dirty="0">
                        <a:cs typeface="B Yagut" panose="00000400000000000000" pitchFamily="2" charset="-78"/>
                      </a:endParaRPr>
                    </a:p>
                  </a:txBody>
                  <a:tcPr marL="89106" marR="89106" marT="45604" marB="45604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43505532"/>
                  </a:ext>
                </a:extLst>
              </a:tr>
              <a:tr h="1432328">
                <a:tc>
                  <a:txBody>
                    <a:bodyPr/>
                    <a:lstStyle/>
                    <a:p>
                      <a:pPr algn="just"/>
                      <a:r>
                        <a:rPr lang="fa-IR" sz="2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روغنهای منبع گیاهی مانند روغن زیتون (روزانه یک قاشق سوپخوری)</a:t>
                      </a:r>
                    </a:p>
                    <a:p>
                      <a:pPr algn="just"/>
                      <a:r>
                        <a:rPr lang="fa-IR" sz="2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روزانه مصرف2 قاشق سوپخوری روغن پخت وپز</a:t>
                      </a:r>
                    </a:p>
                    <a:p>
                      <a:pPr algn="just"/>
                      <a:r>
                        <a:rPr lang="fa-IR" sz="2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استفاده از لبنیات کم چرب</a:t>
                      </a:r>
                      <a:endParaRPr lang="en-US" sz="2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89106" marR="89106" marT="45604" marB="45604"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a-IR" sz="2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روغنهای با منبع حیوانی</a:t>
                      </a:r>
                    </a:p>
                    <a:p>
                      <a:pPr algn="just"/>
                      <a:r>
                        <a:rPr lang="fa-IR" sz="2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روغن نباتی جامد ونیمه جامد</a:t>
                      </a:r>
                    </a:p>
                    <a:p>
                      <a:pPr algn="just"/>
                      <a:r>
                        <a:rPr lang="fa-IR" sz="2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پوست</a:t>
                      </a:r>
                      <a:r>
                        <a:rPr lang="fa-IR" sz="2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 مرغ</a:t>
                      </a:r>
                      <a:endParaRPr lang="fa-IR" sz="2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89106" marR="89106" marT="45604" marB="45604" anchor="ctr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400" b="1" dirty="0" smtClean="0">
                          <a:cs typeface="B Yagut" panose="00000400000000000000" pitchFamily="2" charset="-78"/>
                        </a:rPr>
                        <a:t>روغن وچربی</a:t>
                      </a:r>
                      <a:endParaRPr lang="en-US" sz="2400" b="1" dirty="0">
                        <a:cs typeface="B Yagut" panose="00000400000000000000" pitchFamily="2" charset="-78"/>
                      </a:endParaRPr>
                    </a:p>
                  </a:txBody>
                  <a:tcPr marL="89106" marR="89106" marT="45604" marB="45604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46419173"/>
                  </a:ext>
                </a:extLst>
              </a:tr>
              <a:tr h="1097048">
                <a:tc>
                  <a:txBody>
                    <a:bodyPr/>
                    <a:lstStyle/>
                    <a:p>
                      <a:pPr algn="just"/>
                      <a:r>
                        <a:rPr lang="fa-IR" sz="2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نان سنگک، نان جو</a:t>
                      </a:r>
                    </a:p>
                    <a:p>
                      <a:pPr algn="just"/>
                      <a:r>
                        <a:rPr lang="fa-IR" sz="2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نان وماکارونی تهیه شده از گندم</a:t>
                      </a:r>
                      <a:r>
                        <a:rPr lang="fa-IR" sz="2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 </a:t>
                      </a:r>
                      <a:r>
                        <a:rPr lang="fa-IR" sz="2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کامل</a:t>
                      </a:r>
                    </a:p>
                    <a:p>
                      <a:pPr algn="just"/>
                      <a:r>
                        <a:rPr lang="fa-IR" sz="2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حبوبات وغلات</a:t>
                      </a:r>
                      <a:endParaRPr lang="en-US" sz="2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89106" marR="89106" marT="45604" marB="45604" anchor="ctr">
                    <a:lnL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a-IR" sz="2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نانهایی که با آرد سفید درست شده اند وفاقد سبوس هستند (باگت،</a:t>
                      </a:r>
                      <a:r>
                        <a:rPr lang="fa-IR" sz="2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 </a:t>
                      </a:r>
                      <a:r>
                        <a:rPr lang="fa-IR" sz="2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لواش،</a:t>
                      </a:r>
                      <a:r>
                        <a:rPr lang="fa-IR" sz="2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 </a:t>
                      </a:r>
                      <a:r>
                        <a:rPr lang="fa-IR" sz="2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B Yagut" panose="00000400000000000000" pitchFamily="2" charset="-78"/>
                        </a:rPr>
                        <a:t>نان ساندویچی)</a:t>
                      </a:r>
                      <a:endParaRPr lang="en-US" sz="2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B Yagut" panose="00000400000000000000" pitchFamily="2" charset="-78"/>
                      </a:endParaRPr>
                    </a:p>
                  </a:txBody>
                  <a:tcPr marL="89106" marR="89106" marT="45604" marB="45604" anchor="ctr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sz="2400" b="1" dirty="0" smtClean="0">
                          <a:cs typeface="B Yagut" panose="00000400000000000000" pitchFamily="2" charset="-78"/>
                        </a:rPr>
                        <a:t>نان وغلات</a:t>
                      </a:r>
                      <a:endParaRPr lang="en-US" sz="2400" b="1" dirty="0">
                        <a:cs typeface="B Yagut" panose="00000400000000000000" pitchFamily="2" charset="-78"/>
                      </a:endParaRPr>
                    </a:p>
                  </a:txBody>
                  <a:tcPr marL="89106" marR="89106" marT="45604" marB="45604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40857668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042" y="1115118"/>
            <a:ext cx="504056" cy="479619"/>
          </a:xfrm>
          <a:prstGeom prst="rect">
            <a:avLst/>
          </a:prstGeom>
          <a:ln w="9525">
            <a:solidFill>
              <a:srgbClr val="00B05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637" y="1115054"/>
            <a:ext cx="517633" cy="478660"/>
          </a:xfrm>
          <a:prstGeom prst="rect">
            <a:avLst/>
          </a:prstGeom>
          <a:ln w="9525">
            <a:solidFill>
              <a:srgbClr val="FF0000"/>
            </a:solidFill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55350" y="6015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7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795"/>
    </mc:Choice>
    <mc:Fallback xmlns="">
      <p:transition spd="slow" advTm="98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Content Placeholder 2">
            <a:extLst/>
          </p:cNvPr>
          <p:cNvSpPr>
            <a:spLocks noGrp="1"/>
          </p:cNvSpPr>
          <p:nvPr>
            <p:ph idx="1"/>
          </p:nvPr>
        </p:nvSpPr>
        <p:spPr>
          <a:xfrm>
            <a:off x="6948575" y="1836092"/>
            <a:ext cx="4460223" cy="396044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fa-IR" dirty="0">
                <a:latin typeface="Times New Roman" pitchFamily="18" charset="0"/>
                <a:ea typeface="Times New Roman" pitchFamily="18" charset="0"/>
                <a:cs typeface="B Yagut" panose="00000400000000000000" pitchFamily="2" charset="-78"/>
              </a:rPr>
              <a:t>فعالیت بدنی منظم</a:t>
            </a:r>
          </a:p>
          <a:p>
            <a:pPr algn="just">
              <a:lnSpc>
                <a:spcPct val="150000"/>
              </a:lnSpc>
              <a:defRPr/>
            </a:pPr>
            <a:r>
              <a:rPr lang="fa-IR" dirty="0">
                <a:latin typeface="Times New Roman" pitchFamily="18" charset="0"/>
                <a:ea typeface="Times New Roman" pitchFamily="18" charset="0"/>
                <a:cs typeface="B Yagut" panose="00000400000000000000" pitchFamily="2" charset="-78"/>
              </a:rPr>
              <a:t>ترک مصرف دخانیات </a:t>
            </a:r>
            <a:r>
              <a:rPr lang="fa-IR" dirty="0" smtClean="0">
                <a:latin typeface="Times New Roman" pitchFamily="18" charset="0"/>
                <a:ea typeface="Times New Roman" pitchFamily="18" charset="0"/>
                <a:cs typeface="B Yagut" panose="00000400000000000000" pitchFamily="2" charset="-78"/>
              </a:rPr>
              <a:t>و الکل</a:t>
            </a:r>
            <a:endParaRPr lang="fa-IR" dirty="0">
              <a:latin typeface="Times New Roman" pitchFamily="18" charset="0"/>
              <a:ea typeface="Times New Roman" pitchFamily="18" charset="0"/>
              <a:cs typeface="B Yagut" panose="00000400000000000000" pitchFamily="2" charset="-78"/>
            </a:endParaRPr>
          </a:p>
          <a:p>
            <a:pPr algn="just">
              <a:lnSpc>
                <a:spcPct val="150000"/>
              </a:lnSpc>
              <a:defRPr/>
            </a:pPr>
            <a:r>
              <a:rPr lang="fa-IR" dirty="0" smtClean="0">
                <a:latin typeface="Times New Roman" pitchFamily="18" charset="0"/>
                <a:ea typeface="Times New Roman" pitchFamily="18" charset="0"/>
                <a:cs typeface="B Yagut" panose="00000400000000000000" pitchFamily="2" charset="-78"/>
              </a:rPr>
              <a:t>کنترل وزن </a:t>
            </a:r>
            <a:endParaRPr lang="fa-IR" dirty="0">
              <a:latin typeface="Times New Roman" pitchFamily="18" charset="0"/>
              <a:ea typeface="Times New Roman" pitchFamily="18" charset="0"/>
              <a:cs typeface="B Yagut" panose="00000400000000000000" pitchFamily="2" charset="-78"/>
            </a:endParaRPr>
          </a:p>
          <a:p>
            <a:pPr algn="just">
              <a:lnSpc>
                <a:spcPct val="150000"/>
              </a:lnSpc>
              <a:defRPr/>
            </a:pPr>
            <a:r>
              <a:rPr lang="fa-IR" dirty="0">
                <a:latin typeface="Times New Roman" pitchFamily="18" charset="0"/>
                <a:ea typeface="Times New Roman" pitchFamily="18" charset="0"/>
                <a:cs typeface="B Yagut" panose="00000400000000000000" pitchFamily="2" charset="-78"/>
              </a:rPr>
              <a:t>رژیم غذایی سالم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87" y="1998086"/>
            <a:ext cx="6403734" cy="3790066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27857" y="467955"/>
            <a:ext cx="10247233" cy="1039809"/>
          </a:xfrm>
          <a:prstGeom prst="rect">
            <a:avLst/>
          </a:prstGeom>
        </p:spPr>
        <p:txBody>
          <a:bodyPr vert="horz" lIns="91275" tIns="45637" rIns="91275" bIns="45637" rtlCol="1" anchor="ctr">
            <a:normAutofit/>
          </a:bodyPr>
          <a:lstStyle>
            <a:lvl1pPr algn="ctr" defTabSz="913891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altLang="en-US" sz="4000" b="1" dirty="0">
                <a:solidFill>
                  <a:prstClr val="black"/>
                </a:solidFill>
                <a:cs typeface="B Yagut" pitchFamily="2" charset="-78"/>
              </a:rPr>
              <a:t>آموزش شيوه</a:t>
            </a:r>
            <a:r>
              <a:rPr lang="fa-IR" altLang="en-US" sz="4000" b="1" dirty="0">
                <a:solidFill>
                  <a:srgbClr val="FF0000"/>
                </a:solidFill>
                <a:cs typeface="B Yagut" pitchFamily="2" charset="-78"/>
              </a:rPr>
              <a:t> </a:t>
            </a:r>
            <a:r>
              <a:rPr lang="fa-IR" altLang="en-US" sz="4000" b="1" dirty="0">
                <a:solidFill>
                  <a:prstClr val="black"/>
                </a:solidFill>
                <a:cs typeface="B Yagut" pitchFamily="2" charset="-78"/>
              </a:rPr>
              <a:t>مناسب</a:t>
            </a:r>
            <a:r>
              <a:rPr lang="fa-IR" altLang="en-US" sz="4000" b="1" dirty="0">
                <a:solidFill>
                  <a:srgbClr val="FF0000"/>
                </a:solidFill>
                <a:cs typeface="B Yagut" pitchFamily="2" charset="-78"/>
              </a:rPr>
              <a:t> </a:t>
            </a:r>
            <a:r>
              <a:rPr lang="fa-IR" altLang="en-US" sz="4000" b="1" dirty="0">
                <a:solidFill>
                  <a:prstClr val="black"/>
                </a:solidFill>
                <a:cs typeface="B Yagut" pitchFamily="2" charset="-78"/>
              </a:rPr>
              <a:t>زندگی برمبنای اصول </a:t>
            </a:r>
            <a:r>
              <a:rPr lang="en-US" altLang="en-US" sz="4000" b="1" dirty="0" smtClean="0">
                <a:solidFill>
                  <a:prstClr val="black"/>
                </a:solidFill>
                <a:cs typeface="B Yagut" pitchFamily="2" charset="-78"/>
              </a:rPr>
              <a:t>SOC</a:t>
            </a:r>
            <a:endParaRPr lang="en-US" sz="4000" b="1" dirty="0">
              <a:solidFill>
                <a:prstClr val="black"/>
              </a:solidFill>
              <a:cs typeface="B Yagut" panose="00000400000000000000" pitchFamily="2" charset="-78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55350" y="6015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0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44"/>
    </mc:Choice>
    <mc:Fallback xmlns="">
      <p:transition spd="slow" advTm="38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/>
            </a:r>
            <a:br>
              <a:rPr lang="fa-IR" dirty="0"/>
            </a:br>
            <a:r>
              <a:rPr lang="fa-IR" dirty="0"/>
              <a:t/>
            </a:r>
            <a:br>
              <a:rPr lang="fa-IR" dirty="0"/>
            </a:br>
            <a:endParaRPr lang="fa-IR" dirty="0"/>
          </a:p>
        </p:txBody>
      </p:sp>
      <p:sp>
        <p:nvSpPr>
          <p:cNvPr id="11" name="Rectangle 10"/>
          <p:cNvSpPr/>
          <p:nvPr/>
        </p:nvSpPr>
        <p:spPr>
          <a:xfrm>
            <a:off x="1403921" y="395997"/>
            <a:ext cx="9166238" cy="723045"/>
          </a:xfrm>
          <a:prstGeom prst="rect">
            <a:avLst/>
          </a:prstGeom>
        </p:spPr>
        <p:txBody>
          <a:bodyPr wrap="square" lIns="91328" tIns="45664" rIns="91328" bIns="45664">
            <a:spAutoFit/>
          </a:bodyPr>
          <a:lstStyle/>
          <a:p>
            <a:pPr algn="ctr" defTabSz="913273">
              <a:defRPr/>
            </a:pPr>
            <a:r>
              <a:rPr lang="fa-IR" sz="4000" b="1" kern="0" dirty="0">
                <a:solidFill>
                  <a:prstClr val="black"/>
                </a:solidFill>
                <a:ea typeface="+mj-ea"/>
                <a:cs typeface="B Yagut" pitchFamily="2" charset="-78"/>
              </a:rPr>
              <a:t>ارجاع مبتلایان به </a:t>
            </a:r>
            <a:r>
              <a:rPr lang="fa-IR" sz="4000" b="1" kern="0" dirty="0" smtClean="0">
                <a:solidFill>
                  <a:prstClr val="black"/>
                </a:solidFill>
                <a:ea typeface="+mj-ea"/>
                <a:cs typeface="B Yagut" pitchFamily="2" charset="-78"/>
              </a:rPr>
              <a:t>فشارخون </a:t>
            </a:r>
            <a:r>
              <a:rPr lang="fa-IR" sz="4000" b="1" kern="0" dirty="0">
                <a:solidFill>
                  <a:prstClr val="black"/>
                </a:solidFill>
                <a:ea typeface="+mj-ea"/>
                <a:cs typeface="B Yagut" pitchFamily="2" charset="-78"/>
              </a:rPr>
              <a:t>بالا</a:t>
            </a:r>
            <a:endParaRPr lang="fa-IR" kern="0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4127538"/>
              </p:ext>
            </p:extLst>
          </p:nvPr>
        </p:nvGraphicFramePr>
        <p:xfrm>
          <a:off x="2098776" y="1476053"/>
          <a:ext cx="7776551" cy="148065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7776551">
                  <a:extLst>
                    <a:ext uri="{9D8B030D-6E8A-4147-A177-3AD203B41FA5}">
                      <a16:colId xmlns:a16="http://schemas.microsoft.com/office/drawing/2014/main" xmlns="" val="1487908278"/>
                    </a:ext>
                  </a:extLst>
                </a:gridCol>
              </a:tblGrid>
              <a:tr h="670560">
                <a:tc>
                  <a:txBody>
                    <a:bodyPr/>
                    <a:lstStyle/>
                    <a:p>
                      <a:pPr marL="0" marR="0" indent="0" algn="ctr" defTabSz="9138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a-IR" sz="1000" b="1" dirty="0" smtClean="0">
                        <a:solidFill>
                          <a:sysClr val="windowText" lastClr="000000"/>
                        </a:solidFill>
                        <a:cs typeface="B Yagut" pitchFamily="2" charset="-78"/>
                      </a:endParaRPr>
                    </a:p>
                    <a:p>
                      <a:pPr marL="0" marR="0" indent="0" algn="ctr" defTabSz="9138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800" b="1" dirty="0" smtClean="0">
                          <a:solidFill>
                            <a:sysClr val="windowText" lastClr="000000"/>
                          </a:solidFill>
                          <a:cs typeface="B Yagut" pitchFamily="2" charset="-78"/>
                        </a:rPr>
                        <a:t>موارد ارجاع فوری</a:t>
                      </a:r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5827100"/>
                  </a:ext>
                </a:extLst>
              </a:tr>
              <a:tr h="810090">
                <a:tc>
                  <a:txBody>
                    <a:bodyPr/>
                    <a:lstStyle/>
                    <a:p>
                      <a:pPr marL="0" marR="0" indent="0" algn="ctr" defTabSz="9138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a-IR" sz="1100" b="0" dirty="0" smtClean="0">
                        <a:cs typeface="B Yagut" panose="00000400000000000000" pitchFamily="2" charset="-78"/>
                      </a:endParaRPr>
                    </a:p>
                    <a:p>
                      <a:pPr marL="0" marR="0" indent="0" algn="ctr" defTabSz="9138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600" b="0" dirty="0" smtClean="0">
                          <a:cs typeface="B Yagut" panose="00000400000000000000" pitchFamily="2" charset="-78"/>
                        </a:rPr>
                        <a:t>فشارخون مساوي يا بيش از180/110 میلیمتر جیوه</a:t>
                      </a:r>
                    </a:p>
                  </a:txBody>
                  <a:tcPr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73156385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6640492"/>
              </p:ext>
            </p:extLst>
          </p:nvPr>
        </p:nvGraphicFramePr>
        <p:xfrm>
          <a:off x="2105829" y="3441019"/>
          <a:ext cx="7776551" cy="279518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7776551">
                  <a:extLst>
                    <a:ext uri="{9D8B030D-6E8A-4147-A177-3AD203B41FA5}">
                      <a16:colId xmlns:a16="http://schemas.microsoft.com/office/drawing/2014/main" xmlns="" val="1487908278"/>
                    </a:ext>
                  </a:extLst>
                </a:gridCol>
              </a:tblGrid>
              <a:tr h="777240">
                <a:tc>
                  <a:txBody>
                    <a:bodyPr/>
                    <a:lstStyle/>
                    <a:p>
                      <a:pPr marL="0" marR="0" indent="0" algn="ctr" defTabSz="9138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a-IR" sz="1100" b="1" dirty="0" smtClean="0">
                        <a:solidFill>
                          <a:sysClr val="windowText" lastClr="000000"/>
                        </a:solidFill>
                        <a:cs typeface="B Yagut" pitchFamily="2" charset="-78"/>
                      </a:endParaRPr>
                    </a:p>
                    <a:p>
                      <a:pPr marL="0" marR="0" indent="0" algn="ctr" defTabSz="9138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sz="2800" b="1" dirty="0" smtClean="0">
                          <a:solidFill>
                            <a:sysClr val="windowText" lastClr="000000"/>
                          </a:solidFill>
                          <a:cs typeface="B Yagut" pitchFamily="2" charset="-78"/>
                        </a:rPr>
                        <a:t>موارد ارجاع غیرفوری</a:t>
                      </a:r>
                    </a:p>
                    <a:p>
                      <a:pPr marL="0" marR="0" indent="0" algn="ctr" defTabSz="9138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a-IR" sz="600" b="1" dirty="0" smtClean="0">
                        <a:solidFill>
                          <a:sysClr val="windowText" lastClr="000000"/>
                        </a:solidFill>
                        <a:cs typeface="B Yagut" pitchFamily="2" charset="-78"/>
                      </a:endParaRPr>
                    </a:p>
                  </a:txBody>
                  <a:tcPr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5827100"/>
                  </a:ext>
                </a:extLst>
              </a:tr>
              <a:tr h="2017942">
                <a:tc>
                  <a:txBody>
                    <a:bodyPr/>
                    <a:lstStyle/>
                    <a:p>
                      <a:pPr marL="457200" indent="-4572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a-IR" sz="2600" dirty="0" smtClean="0">
                          <a:cs typeface="B Yagut" panose="00000400000000000000" pitchFamily="2" charset="-78"/>
                        </a:rPr>
                        <a:t>عوارض دارویی</a:t>
                      </a:r>
                    </a:p>
                    <a:p>
                      <a:pPr marL="457200" indent="-4572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a-IR" sz="2600" dirty="0" smtClean="0">
                          <a:cs typeface="B Yagut" panose="00000400000000000000" pitchFamily="2" charset="-78"/>
                        </a:rPr>
                        <a:t>ناموفق در دستیابی به اهداف درمانی</a:t>
                      </a:r>
                      <a:r>
                        <a:rPr lang="fa-IR" sz="2600" baseline="0" dirty="0" smtClean="0">
                          <a:cs typeface="B Yagut" panose="00000400000000000000" pitchFamily="2" charset="-78"/>
                        </a:rPr>
                        <a:t> </a:t>
                      </a:r>
                      <a:r>
                        <a:rPr lang="fa-IR" sz="2600" dirty="0" smtClean="0">
                          <a:cs typeface="B Yagut" panose="00000400000000000000" pitchFamily="2" charset="-78"/>
                        </a:rPr>
                        <a:t>علیرغم رعایت نکات لازم </a:t>
                      </a:r>
                    </a:p>
                    <a:p>
                      <a:pPr marL="457200" indent="-4572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a-IR" sz="2600" dirty="0" smtClean="0">
                          <a:cs typeface="B Yagut" panose="00000400000000000000" pitchFamily="2" charset="-78"/>
                        </a:rPr>
                        <a:t>دارای فشارخون کنترل شده، هر 3 ماه یکبار ارجاع به پزشک</a:t>
                      </a:r>
                      <a:endParaRPr lang="fa-IR" sz="2600" dirty="0">
                        <a:cs typeface="B Yagut" panose="00000400000000000000" pitchFamily="2" charset="-78"/>
                      </a:endParaRPr>
                    </a:p>
                  </a:txBody>
                  <a:tcPr>
                    <a:lnL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73156385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55350" y="6015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96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08"/>
    </mc:Choice>
    <mc:Fallback xmlns="">
      <p:transition spd="slow" advTm="56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887" y="467941"/>
            <a:ext cx="10098723" cy="720080"/>
          </a:xfrm>
        </p:spPr>
        <p:txBody>
          <a:bodyPr>
            <a:normAutofit fontScale="90000"/>
          </a:bodyPr>
          <a:lstStyle/>
          <a:p>
            <a:r>
              <a:rPr lang="fa-IR" b="1" dirty="0" smtClean="0">
                <a:cs typeface="B Yagut" pitchFamily="2" charset="-78"/>
              </a:rPr>
              <a:t>پیشگیری و کنترل بیماری دیابت </a:t>
            </a:r>
            <a:endParaRPr lang="en-US" b="1" dirty="0">
              <a:cs typeface="B Yagut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4549" y="1620081"/>
            <a:ext cx="6840252" cy="4560168"/>
          </a:xfrm>
          <a:prstGeom prst="rect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55350" y="6015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5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5"/>
    </mc:Choice>
    <mc:Fallback xmlns="">
      <p:transition spd="slow" advTm="5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807" y="220226"/>
            <a:ext cx="10247233" cy="823780"/>
          </a:xfrm>
        </p:spPr>
        <p:txBody>
          <a:bodyPr>
            <a:normAutofit/>
          </a:bodyPr>
          <a:lstStyle/>
          <a:p>
            <a:pPr algn="ctr"/>
            <a:r>
              <a:rPr lang="fa-IR" sz="4000" b="1" dirty="0">
                <a:cs typeface="B Yagut" pitchFamily="2" charset="-78"/>
              </a:rPr>
              <a:t>اهداف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793" y="900001"/>
            <a:ext cx="11100265" cy="5580504"/>
          </a:xfrm>
        </p:spPr>
        <p:txBody>
          <a:bodyPr>
            <a:noAutofit/>
          </a:bodyPr>
          <a:lstStyle/>
          <a:p>
            <a:pPr marL="0" indent="0" algn="justLow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a-IR" b="1" dirty="0">
                <a:cs typeface="B Yagut" pitchFamily="2" charset="-78"/>
              </a:rPr>
              <a:t>انتظار </a:t>
            </a:r>
            <a:r>
              <a:rPr lang="fa-IR" b="1" dirty="0" smtClean="0">
                <a:cs typeface="B Yagut" pitchFamily="2" charset="-78"/>
              </a:rPr>
              <a:t>می رود </a:t>
            </a:r>
            <a:r>
              <a:rPr lang="fa-IR" b="1" dirty="0">
                <a:cs typeface="B Yagut" pitchFamily="2" charset="-78"/>
              </a:rPr>
              <a:t>فراگیر پس از مطالعه این </a:t>
            </a:r>
            <a:r>
              <a:rPr lang="fa-IR" b="1" dirty="0" smtClean="0">
                <a:cs typeface="B Yagut" pitchFamily="2" charset="-78"/>
              </a:rPr>
              <a:t>درس و </a:t>
            </a:r>
            <a:r>
              <a:rPr lang="fa-IR" b="1" dirty="0">
                <a:cs typeface="B Yagut" pitchFamily="2" charset="-78"/>
              </a:rPr>
              <a:t>بدون استفاده از بسته آموزشی بتواند:</a:t>
            </a:r>
          </a:p>
          <a:p>
            <a:pPr marL="513716" indent="-513716" algn="justLow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a-IR" dirty="0" smtClean="0">
                <a:cs typeface="B Yagut" pitchFamily="2" charset="-78"/>
              </a:rPr>
              <a:t>اهمیت </a:t>
            </a:r>
            <a:r>
              <a:rPr lang="fa-IR" dirty="0">
                <a:cs typeface="B Yagut" pitchFamily="2" charset="-78"/>
              </a:rPr>
              <a:t>پیشگیری و کنترل فشارخون بالا و </a:t>
            </a:r>
            <a:r>
              <a:rPr lang="fa-IR" dirty="0" smtClean="0">
                <a:cs typeface="B Yagut" pitchFamily="2" charset="-78"/>
              </a:rPr>
              <a:t>دیابت را به طور کامل را </a:t>
            </a:r>
            <a:r>
              <a:rPr lang="fa-IR" dirty="0">
                <a:cs typeface="B Yagut" pitchFamily="2" charset="-78"/>
              </a:rPr>
              <a:t>بیان کند.</a:t>
            </a:r>
          </a:p>
          <a:p>
            <a:pPr marL="513716" indent="-513716" algn="justLow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a-IR" dirty="0" smtClean="0">
                <a:cs typeface="B Yagut" pitchFamily="2" charset="-78"/>
              </a:rPr>
              <a:t>تعریف فشارخون و </a:t>
            </a:r>
            <a:r>
              <a:rPr lang="fa-IR" dirty="0">
                <a:cs typeface="B Yagut" pitchFamily="2" charset="-78"/>
              </a:rPr>
              <a:t>طبقه بندی </a:t>
            </a:r>
            <a:r>
              <a:rPr lang="fa-IR" dirty="0" smtClean="0">
                <a:cs typeface="B Yagut" pitchFamily="2" charset="-78"/>
              </a:rPr>
              <a:t>آن </a:t>
            </a:r>
            <a:r>
              <a:rPr lang="fa-IR" dirty="0">
                <a:cs typeface="B Yagut" pitchFamily="2" charset="-78"/>
              </a:rPr>
              <a:t>در افراد بزرگسال را به طور کامل شرح دهد.</a:t>
            </a:r>
          </a:p>
          <a:p>
            <a:pPr marL="513716" indent="-513716" algn="justLow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a-IR" dirty="0" smtClean="0">
                <a:cs typeface="B Yagut" pitchFamily="2" charset="-78"/>
              </a:rPr>
              <a:t>اقدامات </a:t>
            </a:r>
            <a:r>
              <a:rPr lang="fa-IR" dirty="0">
                <a:cs typeface="B Yagut" pitchFamily="2" charset="-78"/>
              </a:rPr>
              <a:t>و </a:t>
            </a:r>
            <a:r>
              <a:rPr lang="fa-IR" dirty="0" smtClean="0">
                <a:cs typeface="B Yagut" pitchFamily="2" charset="-78"/>
              </a:rPr>
              <a:t>پیگیری بر </a:t>
            </a:r>
            <a:r>
              <a:rPr lang="fa-IR" dirty="0">
                <a:cs typeface="B Yagut" pitchFamily="2" charset="-78"/>
              </a:rPr>
              <a:t>حسب طبقه بندی فشارخون در </a:t>
            </a:r>
            <a:r>
              <a:rPr lang="fa-IR" dirty="0" smtClean="0">
                <a:cs typeface="B Yagut" pitchFamily="2" charset="-78"/>
              </a:rPr>
              <a:t>میانسالان </a:t>
            </a:r>
            <a:r>
              <a:rPr lang="fa-IR" dirty="0">
                <a:cs typeface="B Yagut" pitchFamily="2" charset="-78"/>
              </a:rPr>
              <a:t>را به درستی بیان کند.</a:t>
            </a:r>
          </a:p>
          <a:p>
            <a:pPr marL="513716" indent="-513716" algn="justLow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a-IR" dirty="0" smtClean="0">
                <a:cs typeface="B Yagut" pitchFamily="2" charset="-78"/>
              </a:rPr>
              <a:t>عوامل </a:t>
            </a:r>
            <a:r>
              <a:rPr lang="fa-IR" dirty="0">
                <a:cs typeface="B Yagut" pitchFamily="2" charset="-78"/>
              </a:rPr>
              <a:t>خطر زمینه ساز فشارخون بالا </a:t>
            </a:r>
            <a:r>
              <a:rPr lang="fa-IR" dirty="0" smtClean="0">
                <a:cs typeface="B Yagut" pitchFamily="2" charset="-78"/>
              </a:rPr>
              <a:t>را به طور کامل </a:t>
            </a:r>
            <a:r>
              <a:rPr lang="fa-IR" dirty="0">
                <a:cs typeface="B Yagut" pitchFamily="2" charset="-78"/>
              </a:rPr>
              <a:t>بیان کند.</a:t>
            </a:r>
          </a:p>
          <a:p>
            <a:pPr marL="513716" indent="-513716" algn="justLow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a-IR" dirty="0" smtClean="0">
                <a:cs typeface="B Yagut" pitchFamily="2" charset="-78"/>
              </a:rPr>
              <a:t> </a:t>
            </a:r>
            <a:r>
              <a:rPr lang="fa-IR" dirty="0">
                <a:cs typeface="B Yagut" pitchFamily="2" charset="-78"/>
              </a:rPr>
              <a:t>مراقبت های ماهیانه لازم در افراد </a:t>
            </a:r>
            <a:r>
              <a:rPr lang="fa-IR" dirty="0" smtClean="0">
                <a:cs typeface="B Yagut" pitchFamily="2" charset="-78"/>
              </a:rPr>
              <a:t>دارای </a:t>
            </a:r>
            <a:r>
              <a:rPr lang="fa-IR" dirty="0">
                <a:cs typeface="B Yagut" pitchFamily="2" charset="-78"/>
              </a:rPr>
              <a:t>فشارخون بالا را به طور کامل شرح دهد</a:t>
            </a:r>
            <a:r>
              <a:rPr lang="fa-IR" dirty="0" smtClean="0">
                <a:cs typeface="B Yagut" pitchFamily="2" charset="-78"/>
              </a:rPr>
              <a:t>.</a:t>
            </a:r>
          </a:p>
          <a:p>
            <a:pPr marL="513716" indent="-513716" algn="justLow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a-IR" dirty="0">
                <a:cs typeface="B Yagut" pitchFamily="2" charset="-78"/>
              </a:rPr>
              <a:t>آموزش </a:t>
            </a:r>
            <a:r>
              <a:rPr lang="fa-IR" dirty="0" smtClean="0">
                <a:cs typeface="B Yagut" pitchFamily="2" charset="-78"/>
              </a:rPr>
              <a:t>شیوه </a:t>
            </a:r>
            <a:r>
              <a:rPr lang="fa-IR" dirty="0">
                <a:cs typeface="B Yagut" pitchFamily="2" charset="-78"/>
              </a:rPr>
              <a:t>مناسب زندگی را با رعایت اصول </a:t>
            </a:r>
            <a:r>
              <a:rPr lang="en-US" dirty="0">
                <a:cs typeface="B Yagut" pitchFamily="2" charset="-78"/>
              </a:rPr>
              <a:t>SOC</a:t>
            </a:r>
            <a:r>
              <a:rPr lang="fa-IR" dirty="0">
                <a:cs typeface="B Yagut" pitchFamily="2" charset="-78"/>
              </a:rPr>
              <a:t> به درستی توضیح دهد.</a:t>
            </a:r>
          </a:p>
          <a:p>
            <a:pPr marL="513716" indent="-513716" algn="justLow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fa-IR" dirty="0">
              <a:cs typeface="B Yagut" pitchFamily="2" charset="-78"/>
            </a:endParaRPr>
          </a:p>
          <a:p>
            <a:pPr marL="0" indent="0" algn="justLow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fa-IR" dirty="0">
              <a:cs typeface="B Yagut" pitchFamily="2" charset="-78"/>
            </a:endParaRPr>
          </a:p>
          <a:p>
            <a:pPr algn="justLow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fa-IR" dirty="0">
              <a:cs typeface="B Yagut" pitchFamily="2" charset="-78"/>
            </a:endParaRPr>
          </a:p>
          <a:p>
            <a:pPr algn="justLow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fa-IR" dirty="0">
              <a:cs typeface="B Yagut" pitchFamily="2" charset="-78"/>
            </a:endParaRPr>
          </a:p>
          <a:p>
            <a:pPr algn="justLow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fa-IR" dirty="0">
              <a:cs typeface="B Yagut" pitchFamily="2" charset="-78"/>
            </a:endParaRPr>
          </a:p>
          <a:p>
            <a:pPr algn="justLow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fa-IR" dirty="0">
              <a:cs typeface="B Yagut" pitchFamily="2" charset="-78"/>
            </a:endParaRPr>
          </a:p>
          <a:p>
            <a:pPr algn="justLow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fa-IR" dirty="0">
              <a:cs typeface="B Yagut" pitchFamily="2" charset="-78"/>
            </a:endParaRPr>
          </a:p>
          <a:p>
            <a:pPr algn="justLow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fa-IR" dirty="0">
              <a:cs typeface="B Yagut" pitchFamily="2" charset="-78"/>
            </a:endParaRPr>
          </a:p>
          <a:p>
            <a:pPr algn="justLow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fa-IR" dirty="0">
              <a:cs typeface="B Yagut" pitchFamily="2" charset="-78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55350" y="6015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69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22"/>
    </mc:Choice>
    <mc:Fallback xmlns="">
      <p:transition spd="slow" advTm="38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61" y="274004"/>
            <a:ext cx="10692766" cy="1058097"/>
          </a:xfrm>
        </p:spPr>
        <p:txBody>
          <a:bodyPr>
            <a:normAutofit/>
          </a:bodyPr>
          <a:lstStyle/>
          <a:p>
            <a:r>
              <a:rPr lang="fa-IR" sz="4000" b="1" dirty="0">
                <a:cs typeface="B Yagut" panose="00000400000000000000" pitchFamily="2" charset="-78"/>
              </a:rPr>
              <a:t>بیماری دیابت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56477" y="1548075"/>
            <a:ext cx="4914349" cy="4200363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</a:pPr>
            <a:r>
              <a:rPr lang="fa-IR" sz="3600" dirty="0">
                <a:solidFill>
                  <a:prstClr val="black"/>
                </a:solidFill>
                <a:cs typeface="B Yagut" panose="00000400000000000000" pitchFamily="2" charset="-78"/>
              </a:rPr>
              <a:t>افزایش قند خون در بدن</a:t>
            </a:r>
          </a:p>
          <a:p>
            <a:pPr lvl="0">
              <a:lnSpc>
                <a:spcPct val="150000"/>
              </a:lnSpc>
            </a:pPr>
            <a:r>
              <a:rPr lang="fa-IR" sz="3600" dirty="0">
                <a:solidFill>
                  <a:prstClr val="black"/>
                </a:solidFill>
                <a:cs typeface="B Yagut" panose="00000400000000000000" pitchFamily="2" charset="-78"/>
              </a:rPr>
              <a:t>دلایل افزایش قند خون: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dirty="0" smtClean="0">
                <a:solidFill>
                  <a:prstClr val="black"/>
                </a:solidFill>
                <a:cs typeface="B Yagut" panose="00000400000000000000" pitchFamily="2" charset="-78"/>
              </a:rPr>
              <a:t>مقاومت سلول ها به انسولین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dirty="0" smtClean="0">
                <a:solidFill>
                  <a:prstClr val="black"/>
                </a:solidFill>
                <a:cs typeface="B Yagut" panose="00000400000000000000" pitchFamily="2" charset="-78"/>
              </a:rPr>
              <a:t>کاهش تولید انسولین </a:t>
            </a:r>
            <a:endParaRPr lang="fa-IR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>
              <a:lnSpc>
                <a:spcPct val="150000"/>
              </a:lnSpc>
            </a:pPr>
            <a:endParaRPr lang="en-US" sz="3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412157"/>
            <a:ext cx="2448271" cy="2146584"/>
          </a:xfrm>
          <a:prstGeom prst="rect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55350" y="6015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5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28"/>
    </mc:Choice>
    <mc:Fallback xmlns="">
      <p:transition spd="slow" advTm="15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b="1" dirty="0">
                <a:cs typeface="B Yagut" panose="00000400000000000000" pitchFamily="2" charset="-78"/>
              </a:rPr>
              <a:t>دیابت و انواع </a:t>
            </a:r>
            <a:r>
              <a:rPr lang="fa-IR" sz="4000" b="1">
                <a:cs typeface="B Yagut" panose="00000400000000000000" pitchFamily="2" charset="-78"/>
              </a:rPr>
              <a:t>آن </a:t>
            </a:r>
            <a:endParaRPr lang="en-US" sz="4000" b="1" dirty="0">
              <a:solidFill>
                <a:srgbClr val="7030A0"/>
              </a:solidFill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4400" y="1217255"/>
            <a:ext cx="5935347" cy="5102583"/>
          </a:xfrm>
        </p:spPr>
        <p:txBody>
          <a:bodyPr>
            <a:normAutofit fontScale="77500" lnSpcReduction="20000"/>
          </a:bodyPr>
          <a:lstStyle/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4000" b="1" dirty="0">
                <a:cs typeface="B Yagut" panose="00000400000000000000" pitchFamily="2" charset="-78"/>
              </a:rPr>
              <a:t>دیابت نوع 1: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3600" dirty="0">
                <a:cs typeface="B Yagut" panose="00000400000000000000" pitchFamily="2" charset="-78"/>
              </a:rPr>
              <a:t>حدود 10 % مبتلایان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3600" dirty="0">
                <a:cs typeface="B Yagut" panose="00000400000000000000" pitchFamily="2" charset="-78"/>
              </a:rPr>
              <a:t>شایع در کودکان و نوجوانان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4000" b="1" dirty="0">
                <a:cs typeface="B Yagut" panose="00000400000000000000" pitchFamily="2" charset="-78"/>
              </a:rPr>
              <a:t>دیابت نوع 2: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000" dirty="0">
                <a:cs typeface="B Yagut" panose="00000400000000000000" pitchFamily="2" charset="-78"/>
              </a:rPr>
              <a:t> </a:t>
            </a:r>
            <a:r>
              <a:rPr lang="fa-IR" sz="3600" dirty="0">
                <a:cs typeface="B Yagut" panose="00000400000000000000" pitchFamily="2" charset="-78"/>
              </a:rPr>
              <a:t>بیش از 90 % مبتلایان 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3600" dirty="0">
                <a:cs typeface="B Yagut" panose="00000400000000000000" pitchFamily="2" charset="-78"/>
              </a:rPr>
              <a:t> شایع تر در بزرگسالان و افراد چاق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4000" b="1" dirty="0">
                <a:cs typeface="B Yagut" panose="00000400000000000000" pitchFamily="2" charset="-78"/>
              </a:rPr>
              <a:t>دیابت </a:t>
            </a:r>
            <a:r>
              <a:rPr lang="fa-IR" sz="4000" b="1" dirty="0" smtClean="0">
                <a:cs typeface="B Yagut" panose="00000400000000000000" pitchFamily="2" charset="-78"/>
              </a:rPr>
              <a:t>بارداری </a:t>
            </a:r>
            <a:endParaRPr lang="fa-IR" sz="4000" b="1" dirty="0">
              <a:cs typeface="B Yagut" panose="00000400000000000000" pitchFamily="2" charset="-78"/>
            </a:endParaRPr>
          </a:p>
          <a:p>
            <a:endParaRPr lang="fa-IR" sz="2800" dirty="0">
              <a:cs typeface="B Yagut" panose="00000400000000000000" pitchFamily="2" charset="-78"/>
            </a:endParaRPr>
          </a:p>
          <a:p>
            <a:endParaRPr lang="fa-IR" sz="2800" dirty="0">
              <a:cs typeface="B Yagut" panose="00000400000000000000" pitchFamily="2" charset="-78"/>
            </a:endParaRPr>
          </a:p>
          <a:p>
            <a:endParaRPr lang="fa-IR" sz="2800" dirty="0">
              <a:cs typeface="B Yagut" panose="00000400000000000000" pitchFamily="2" charset="-78"/>
            </a:endParaRPr>
          </a:p>
          <a:p>
            <a:endParaRPr lang="en-US" sz="2800" dirty="0">
              <a:cs typeface="B Yagut" panose="00000400000000000000" pitchFamily="2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65"/>
          <a:stretch/>
        </p:blipFill>
        <p:spPr bwMode="auto">
          <a:xfrm>
            <a:off x="599406" y="2340149"/>
            <a:ext cx="4764956" cy="3208543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55350" y="6015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15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23"/>
    </mc:Choice>
    <mc:Fallback xmlns="">
      <p:transition spd="slow" advTm="30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24" y="364252"/>
            <a:ext cx="10247233" cy="895777"/>
          </a:xfrm>
        </p:spPr>
        <p:txBody>
          <a:bodyPr>
            <a:normAutofit/>
          </a:bodyPr>
          <a:lstStyle/>
          <a:p>
            <a:pPr algn="ctr"/>
            <a:r>
              <a:rPr lang="fa-IR" sz="4000" b="1" dirty="0">
                <a:cs typeface="B Yagut" panose="00000400000000000000" pitchFamily="2" charset="-78"/>
              </a:rPr>
              <a:t>علایم و نشانه ها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4789" t="5843" r="405" b="8841"/>
          <a:stretch/>
        </p:blipFill>
        <p:spPr>
          <a:xfrm>
            <a:off x="1691953" y="1404045"/>
            <a:ext cx="8147190" cy="4968552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55350" y="6015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15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52"/>
    </mc:Choice>
    <mc:Fallback xmlns="">
      <p:transition spd="slow" advTm="16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038380" y="2700201"/>
            <a:ext cx="9804120" cy="19442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rtlCol="0" anchor="ctr"/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3200" b="1" dirty="0">
                <a:solidFill>
                  <a:prstClr val="black"/>
                </a:solidFill>
                <a:cs typeface="B Yagut" panose="00000400000000000000" pitchFamily="2" charset="-78"/>
              </a:rPr>
              <a:t>مبتلایان به دیابت نوع 2 به دلیل سیر تدریجی افزایش قند خون</a:t>
            </a: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3200" b="1" dirty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fa-IR" sz="3600" b="1" dirty="0">
                <a:solidFill>
                  <a:prstClr val="black"/>
                </a:solidFill>
                <a:cs typeface="B Yagut" panose="00000400000000000000" pitchFamily="2" charset="-78"/>
              </a:rPr>
              <a:t>بدون علامت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16824" y="453816"/>
            <a:ext cx="10247233" cy="1111817"/>
          </a:xfrm>
          <a:prstGeom prst="rect">
            <a:avLst/>
          </a:prstGeom>
        </p:spPr>
        <p:txBody>
          <a:bodyPr vert="horz" lIns="91275" tIns="45637" rIns="91275" bIns="45637" rtlCol="1" anchor="ctr">
            <a:normAutofit/>
          </a:bodyPr>
          <a:lstStyle>
            <a:lvl1pPr algn="r" defTabSz="913891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a-IR" sz="4000" b="1" dirty="0">
                <a:solidFill>
                  <a:prstClr val="black"/>
                </a:solidFill>
                <a:cs typeface="B Yagut" panose="00000400000000000000" pitchFamily="2" charset="-78"/>
              </a:rPr>
              <a:t>علایم و نشانه ها</a:t>
            </a:r>
            <a:endParaRPr lang="en-US" sz="4000" b="1" dirty="0">
              <a:solidFill>
                <a:prstClr val="black"/>
              </a:solidFill>
              <a:cs typeface="B Yagut" panose="00000400000000000000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55350" y="6015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6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55"/>
    </mc:Choice>
    <mc:Fallback xmlns="">
      <p:transition spd="slow" advTm="16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24" y="364288"/>
            <a:ext cx="10247233" cy="679769"/>
          </a:xfrm>
        </p:spPr>
        <p:txBody>
          <a:bodyPr>
            <a:normAutofit/>
          </a:bodyPr>
          <a:lstStyle/>
          <a:p>
            <a:pPr algn="ctr"/>
            <a:r>
              <a:rPr lang="fa-IR" sz="4000" b="1" dirty="0">
                <a:cs typeface="B Yagut" panose="00000400000000000000" pitchFamily="2" charset="-78"/>
              </a:rPr>
              <a:t>عوارض دیابت نوع 2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8548676"/>
              </p:ext>
            </p:extLst>
          </p:nvPr>
        </p:nvGraphicFramePr>
        <p:xfrm>
          <a:off x="6588497" y="1332037"/>
          <a:ext cx="4614731" cy="4646537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614731">
                  <a:extLst>
                    <a:ext uri="{9D8B030D-6E8A-4147-A177-3AD203B41FA5}">
                      <a16:colId xmlns:a16="http://schemas.microsoft.com/office/drawing/2014/main" xmlns="" val="1487908278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marL="0" marR="0" indent="0" algn="ctr" defTabSz="9138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a-IR" sz="500" b="1" dirty="0" smtClean="0">
                        <a:solidFill>
                          <a:sysClr val="windowText" lastClr="000000"/>
                        </a:solidFill>
                        <a:cs typeface="B Yagut" pitchFamily="2" charset="-78"/>
                      </a:endParaRPr>
                    </a:p>
                    <a:p>
                      <a:pPr algn="ctr" defTabSz="913891">
                        <a:defRPr/>
                      </a:pPr>
                      <a:r>
                        <a:rPr lang="fa-IR" sz="3000" b="1" dirty="0" smtClean="0">
                          <a:solidFill>
                            <a:schemeClr val="tx1"/>
                          </a:solidFill>
                          <a:latin typeface="+mn-lt"/>
                          <a:cs typeface="B Yagut" pitchFamily="2" charset="-78"/>
                        </a:rPr>
                        <a:t>عوارض زودرس</a:t>
                      </a:r>
                    </a:p>
                    <a:p>
                      <a:pPr marL="0" marR="0" indent="0" algn="ctr" defTabSz="9138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a-IR" sz="300" b="1" dirty="0" smtClean="0">
                        <a:solidFill>
                          <a:sysClr val="windowText" lastClr="000000"/>
                        </a:solidFill>
                        <a:cs typeface="B Yagut" pitchFamily="2" charset="-78"/>
                      </a:endParaRPr>
                    </a:p>
                  </a:txBody>
                  <a:tcPr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5827100"/>
                  </a:ext>
                </a:extLst>
              </a:tr>
              <a:tr h="3975977">
                <a:tc>
                  <a:txBody>
                    <a:bodyPr/>
                    <a:lstStyle/>
                    <a:p>
                      <a:pPr marL="457200" indent="-457200" algn="justLow" defTabSz="91389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§"/>
                        <a:defRPr/>
                      </a:pPr>
                      <a:r>
                        <a:rPr lang="fa-IR" sz="2600" dirty="0" smtClean="0">
                          <a:solidFill>
                            <a:prstClr val="black"/>
                          </a:solidFill>
                          <a:latin typeface="+mn-lt"/>
                          <a:cs typeface="B Yagut" pitchFamily="2" charset="-78"/>
                        </a:rPr>
                        <a:t>هيپوگليسمي (كاهش قند خون)</a:t>
                      </a:r>
                    </a:p>
                    <a:p>
                      <a:pPr marL="457200" indent="-457200" algn="justLow" defTabSz="913891">
                        <a:lnSpc>
                          <a:spcPct val="150000"/>
                        </a:lnSpc>
                        <a:buFont typeface="Wingdings" panose="05000000000000000000" pitchFamily="2" charset="2"/>
                        <a:buChar char="§"/>
                        <a:defRPr/>
                      </a:pPr>
                      <a:r>
                        <a:rPr lang="fa-IR" sz="2600" dirty="0" smtClean="0">
                          <a:solidFill>
                            <a:prstClr val="black"/>
                          </a:solidFill>
                          <a:latin typeface="+mn-lt"/>
                          <a:cs typeface="B Yagut" pitchFamily="2" charset="-78"/>
                        </a:rPr>
                        <a:t>کمای هیپراسمولار                                (افزایش</a:t>
                      </a:r>
                      <a:r>
                        <a:rPr lang="fa-IR" sz="2600" baseline="0" dirty="0" smtClean="0">
                          <a:solidFill>
                            <a:prstClr val="black"/>
                          </a:solidFill>
                          <a:latin typeface="+mn-lt"/>
                          <a:cs typeface="B Yagut" pitchFamily="2" charset="-78"/>
                        </a:rPr>
                        <a:t> قند خون)</a:t>
                      </a:r>
                      <a:endParaRPr lang="fa-IR" sz="2600" dirty="0" smtClean="0">
                        <a:solidFill>
                          <a:prstClr val="black"/>
                        </a:solidFill>
                        <a:latin typeface="+mn-lt"/>
                        <a:cs typeface="B Yagut" pitchFamily="2" charset="-78"/>
                      </a:endParaRPr>
                    </a:p>
                    <a:p>
                      <a:pPr marL="0" indent="0" algn="justLow" defTabSz="913891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  <a:defRPr/>
                      </a:pPr>
                      <a:endParaRPr lang="fa-IR" sz="2800" dirty="0">
                        <a:solidFill>
                          <a:prstClr val="black"/>
                        </a:solidFill>
                        <a:latin typeface="+mn-lt"/>
                        <a:cs typeface="B Yagut" pitchFamily="2" charset="-78"/>
                      </a:endParaRPr>
                    </a:p>
                  </a:txBody>
                  <a:tcPr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73156385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9827851"/>
              </p:ext>
            </p:extLst>
          </p:nvPr>
        </p:nvGraphicFramePr>
        <p:xfrm>
          <a:off x="683867" y="1332037"/>
          <a:ext cx="5544616" cy="47244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5544616">
                  <a:extLst>
                    <a:ext uri="{9D8B030D-6E8A-4147-A177-3AD203B41FA5}">
                      <a16:colId xmlns:a16="http://schemas.microsoft.com/office/drawing/2014/main" xmlns="" val="1487908278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marL="0" marR="0" indent="0" algn="ctr" defTabSz="9138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a-IR" sz="500" b="1" dirty="0" smtClean="0">
                        <a:solidFill>
                          <a:sysClr val="windowText" lastClr="000000"/>
                        </a:solidFill>
                        <a:cs typeface="B Yagut" pitchFamily="2" charset="-78"/>
                      </a:endParaRPr>
                    </a:p>
                    <a:p>
                      <a:pPr algn="ctr" defTabSz="913891">
                        <a:defRPr/>
                      </a:pPr>
                      <a:r>
                        <a:rPr lang="fa-IR" sz="3000" b="1" dirty="0" smtClean="0">
                          <a:solidFill>
                            <a:schemeClr val="tx1"/>
                          </a:solidFill>
                          <a:latin typeface="+mn-lt"/>
                          <a:cs typeface="B Yagut" pitchFamily="2" charset="-78"/>
                        </a:rPr>
                        <a:t>عوارض دیررس</a:t>
                      </a:r>
                    </a:p>
                    <a:p>
                      <a:pPr marL="0" marR="0" indent="0" algn="ctr" defTabSz="9138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a-IR" sz="300" b="1" dirty="0" smtClean="0">
                        <a:solidFill>
                          <a:sysClr val="windowText" lastClr="000000"/>
                        </a:solidFill>
                        <a:cs typeface="B Yagut" pitchFamily="2" charset="-78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5827100"/>
                  </a:ext>
                </a:extLst>
              </a:tr>
              <a:tr h="3995175">
                <a:tc>
                  <a:txBody>
                    <a:bodyPr/>
                    <a:lstStyle/>
                    <a:p>
                      <a:pPr algn="r" defTabSz="91389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  <a:defRPr/>
                      </a:pPr>
                      <a:r>
                        <a:rPr lang="fa-IR" sz="2600" dirty="0" smtClean="0">
                          <a:solidFill>
                            <a:prstClr val="black"/>
                          </a:solidFill>
                          <a:latin typeface="+mn-lt"/>
                          <a:cs typeface="B Yagut" panose="00000400000000000000" pitchFamily="2" charset="-78"/>
                        </a:rPr>
                        <a:t>بیماری عروق خونی کوچک (میکروواسکولار)</a:t>
                      </a:r>
                    </a:p>
                    <a:p>
                      <a:pPr lvl="1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fa-IR" sz="2600" dirty="0" smtClean="0">
                          <a:solidFill>
                            <a:prstClr val="black"/>
                          </a:solidFill>
                          <a:cs typeface="B Yagut" panose="00000400000000000000" pitchFamily="2" charset="-78"/>
                        </a:rPr>
                        <a:t>بیماری چشمی (رتینوپاتی)</a:t>
                      </a:r>
                    </a:p>
                    <a:p>
                      <a:pPr lvl="1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fa-IR" sz="2600" dirty="0" smtClean="0">
                          <a:solidFill>
                            <a:prstClr val="black"/>
                          </a:solidFill>
                          <a:cs typeface="B Yagut" panose="00000400000000000000" pitchFamily="2" charset="-78"/>
                        </a:rPr>
                        <a:t>بیماری کلیوی (نفروپاتی)</a:t>
                      </a:r>
                    </a:p>
                    <a:p>
                      <a:pPr marL="913581" lvl="1" indent="-457200" algn="r" defTabSz="91389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fa-IR" sz="2600" dirty="0" smtClean="0">
                          <a:solidFill>
                            <a:prstClr val="black"/>
                          </a:solidFill>
                          <a:cs typeface="B Yagut" panose="00000400000000000000" pitchFamily="2" charset="-78"/>
                        </a:rPr>
                        <a:t> </a:t>
                      </a:r>
                      <a:r>
                        <a:rPr lang="fa-IR" sz="2600" dirty="0" smtClean="0">
                          <a:solidFill>
                            <a:schemeClr val="tx1"/>
                          </a:solidFill>
                          <a:cs typeface="B Yagut" panose="00000400000000000000" pitchFamily="2" charset="-78"/>
                        </a:rPr>
                        <a:t>بیماری عصبی (نوروپاتی)</a:t>
                      </a:r>
                    </a:p>
                    <a:p>
                      <a:pPr algn="r" defTabSz="91389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  <a:defRPr/>
                      </a:pPr>
                      <a:r>
                        <a:rPr lang="fa-IR" sz="2600" dirty="0" smtClean="0">
                          <a:solidFill>
                            <a:prstClr val="black"/>
                          </a:solidFill>
                          <a:latin typeface="+mn-lt"/>
                          <a:cs typeface="B Yagut" panose="00000400000000000000" pitchFamily="2" charset="-78"/>
                        </a:rPr>
                        <a:t> بیماری عروق خونی بزرگ (ماکروواسکولار)</a:t>
                      </a:r>
                    </a:p>
                    <a:p>
                      <a:pPr lvl="1" algn="r" defTabSz="91389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fa-IR" sz="2600" dirty="0" smtClean="0">
                          <a:solidFill>
                            <a:prstClr val="black"/>
                          </a:solidFill>
                          <a:latin typeface="+mn-lt"/>
                          <a:cs typeface="B Yagut" panose="00000400000000000000" pitchFamily="2" charset="-78"/>
                        </a:rPr>
                        <a:t>سکته های قلبی و مغزی</a:t>
                      </a:r>
                      <a:endParaRPr lang="fa-IR" sz="2600" dirty="0" smtClean="0">
                        <a:solidFill>
                          <a:prstClr val="black"/>
                        </a:solidFill>
                        <a:cs typeface="B Yagut" panose="00000400000000000000" pitchFamily="2" charset="-78"/>
                      </a:endParaRPr>
                    </a:p>
                    <a:p>
                      <a:pPr marL="457200" lvl="0" indent="-457200" algn="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  <a:defRPr/>
                      </a:pPr>
                      <a:r>
                        <a:rPr lang="fa-IR" sz="2600" dirty="0" smtClean="0">
                          <a:solidFill>
                            <a:prstClr val="black"/>
                          </a:solidFill>
                          <a:cs typeface="B Yagut" panose="00000400000000000000" pitchFamily="2" charset="-78"/>
                        </a:rPr>
                        <a:t>عوارض پاها (قانقاریا یا گانگرن)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73156385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55350" y="6015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85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60"/>
    </mc:Choice>
    <mc:Fallback xmlns="">
      <p:transition spd="slow" advTm="53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857" y="251969"/>
            <a:ext cx="10247233" cy="967801"/>
          </a:xfrm>
        </p:spPr>
        <p:txBody>
          <a:bodyPr>
            <a:normAutofit/>
          </a:bodyPr>
          <a:lstStyle/>
          <a:p>
            <a:pPr algn="ctr"/>
            <a:r>
              <a:rPr lang="fa-IR" sz="4000" b="1" dirty="0">
                <a:cs typeface="B Yagut" pitchFamily="2" charset="-78"/>
              </a:rPr>
              <a:t>عوارض دیابت</a:t>
            </a:r>
            <a:endParaRPr lang="en-US" sz="4000" b="1" dirty="0">
              <a:cs typeface="B Yagut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b="4055"/>
          <a:stretch/>
        </p:blipFill>
        <p:spPr>
          <a:xfrm>
            <a:off x="3636169" y="1260029"/>
            <a:ext cx="5272904" cy="5328592"/>
          </a:xfrm>
          <a:prstGeom prst="rect">
            <a:avLst/>
          </a:prstGeom>
          <a:ln w="12700">
            <a:noFill/>
          </a:ln>
        </p:spPr>
      </p:pic>
      <p:sp>
        <p:nvSpPr>
          <p:cNvPr id="5" name="Oval 4"/>
          <p:cNvSpPr/>
          <p:nvPr/>
        </p:nvSpPr>
        <p:spPr>
          <a:xfrm>
            <a:off x="3564173" y="1404045"/>
            <a:ext cx="5344912" cy="5040560"/>
          </a:xfrm>
          <a:prstGeom prst="ellipse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328" tIns="45664" rIns="91328" bIns="45664" rtlCol="1" anchor="ctr"/>
          <a:lstStyle/>
          <a:p>
            <a:pPr algn="ctr"/>
            <a:endParaRPr lang="fa-IR">
              <a:solidFill>
                <a:prstClr val="black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55350" y="6015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6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96"/>
    </mc:Choice>
    <mc:Fallback xmlns="">
      <p:transition spd="slow" advTm="23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973" y="326125"/>
            <a:ext cx="8229600" cy="861896"/>
          </a:xfrm>
        </p:spPr>
        <p:txBody>
          <a:bodyPr>
            <a:normAutofit/>
          </a:bodyPr>
          <a:lstStyle/>
          <a:p>
            <a:r>
              <a:rPr lang="fa-IR" sz="4000" b="1" dirty="0">
                <a:cs typeface="B Yagut" pitchFamily="2" charset="-78"/>
              </a:rPr>
              <a:t>روش های آزمایشگاهی تشخیص دیابت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92553" y="1400884"/>
            <a:ext cx="4392488" cy="632687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a-IR" sz="2800" dirty="0">
                <a:cs typeface="B Yagut" pitchFamily="2" charset="-78"/>
              </a:rPr>
              <a:t>قندخون ناشتا </a:t>
            </a:r>
            <a:r>
              <a:rPr lang="fa-IR" sz="2600" dirty="0">
                <a:cs typeface="B Yagut" pitchFamily="2" charset="-78"/>
              </a:rPr>
              <a:t>(</a:t>
            </a:r>
            <a:r>
              <a:rPr lang="en-US" sz="2600" b="1" i="1" dirty="0">
                <a:cs typeface="B Yagut" pitchFamily="2" charset="-78"/>
              </a:rPr>
              <a:t>FBS</a:t>
            </a:r>
            <a:r>
              <a:rPr lang="fa-IR" sz="2600" dirty="0">
                <a:cs typeface="B Yagut" pitchFamily="2" charset="-78"/>
              </a:rPr>
              <a:t>):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fa-IR" sz="2600" dirty="0">
              <a:cs typeface="B Yagut" pitchFamily="2" charset="-78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4435248"/>
              </p:ext>
            </p:extLst>
          </p:nvPr>
        </p:nvGraphicFramePr>
        <p:xfrm>
          <a:off x="1187897" y="1619288"/>
          <a:ext cx="7187824" cy="2414592"/>
        </p:xfrm>
        <a:graphic>
          <a:graphicData uri="http://schemas.openxmlformats.org/drawingml/2006/table">
            <a:tbl>
              <a:tblPr rtl="1" firstRow="1" firstCol="1" bandRow="1"/>
              <a:tblGrid>
                <a:gridCol w="16275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5602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20861"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2600" b="1" dirty="0">
                          <a:effectLst/>
                          <a:latin typeface="Calibri"/>
                          <a:ea typeface="Calibri"/>
                          <a:cs typeface="B Nazanin"/>
                        </a:rPr>
                        <a:t> </a:t>
                      </a:r>
                      <a:r>
                        <a:rPr lang="fa-IR" sz="2800" b="1" dirty="0">
                          <a:effectLst/>
                          <a:latin typeface="Calibri"/>
                          <a:ea typeface="Calibri"/>
                          <a:cs typeface="B Nazanin"/>
                        </a:rPr>
                        <a:t>تفسیر نتایج آزمایش </a:t>
                      </a:r>
                      <a:r>
                        <a:rPr lang="en-US" sz="2800" b="1" dirty="0">
                          <a:effectLst/>
                          <a:latin typeface="Calibri"/>
                          <a:ea typeface="Calibri"/>
                          <a:cs typeface="B Nazanin"/>
                        </a:rPr>
                        <a:t>F.B.S</a:t>
                      </a:r>
                      <a:endParaRPr lang="en-US" sz="26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457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2600" b="1" dirty="0">
                          <a:effectLst/>
                          <a:latin typeface="Calibri"/>
                          <a:ea typeface="Calibri"/>
                          <a:cs typeface="B Nazanin"/>
                        </a:rPr>
                        <a:t>طبیعی</a:t>
                      </a:r>
                      <a:endParaRPr lang="en-US" sz="26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2600" b="0" dirty="0">
                          <a:effectLst/>
                          <a:latin typeface="Calibri"/>
                          <a:ea typeface="Calibri"/>
                          <a:cs typeface="B Nazanin"/>
                        </a:rPr>
                        <a:t>کمتر از </a:t>
                      </a:r>
                      <a:r>
                        <a:rPr lang="en-US" sz="2600" b="0" dirty="0">
                          <a:effectLst/>
                          <a:latin typeface="Calibri"/>
                          <a:ea typeface="Calibri"/>
                          <a:cs typeface="B Nazanin"/>
                        </a:rPr>
                        <a:t>mg/dl</a:t>
                      </a:r>
                      <a:r>
                        <a:rPr lang="fa-IR" sz="2600" b="0" dirty="0">
                          <a:effectLst/>
                          <a:latin typeface="Calibri"/>
                          <a:ea typeface="Calibri"/>
                          <a:cs typeface="B Nazanin"/>
                        </a:rPr>
                        <a:t>100</a:t>
                      </a:r>
                      <a:endParaRPr lang="en-US" sz="2600" b="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457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2600" b="1" dirty="0">
                          <a:effectLst/>
                          <a:latin typeface="Calibri"/>
                          <a:ea typeface="Calibri"/>
                          <a:cs typeface="B Nazanin"/>
                        </a:rPr>
                        <a:t>پره دیابتیک</a:t>
                      </a:r>
                      <a:endParaRPr lang="en-US" sz="26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2600" b="0" dirty="0">
                          <a:effectLst/>
                          <a:latin typeface="Calibri"/>
                          <a:ea typeface="Calibri"/>
                          <a:cs typeface="B Nazanin"/>
                        </a:rPr>
                        <a:t>بین </a:t>
                      </a:r>
                      <a:r>
                        <a:rPr lang="en-US" sz="2600" b="0" dirty="0" smtClean="0">
                          <a:effectLst/>
                          <a:latin typeface="Calibri"/>
                          <a:ea typeface="Calibri"/>
                          <a:cs typeface="B Nazanin"/>
                        </a:rPr>
                        <a:t> mg/dl</a:t>
                      </a:r>
                      <a:r>
                        <a:rPr lang="fa-IR" sz="2600" b="0" dirty="0">
                          <a:effectLst/>
                          <a:latin typeface="Calibri"/>
                          <a:ea typeface="Calibri"/>
                          <a:cs typeface="B Nazanin"/>
                        </a:rPr>
                        <a:t>125-100</a:t>
                      </a:r>
                      <a:endParaRPr lang="en-US" sz="2600" b="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457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2600" b="1" dirty="0">
                          <a:effectLst/>
                          <a:latin typeface="Calibri"/>
                          <a:ea typeface="Calibri"/>
                          <a:cs typeface="B Nazanin"/>
                        </a:rPr>
                        <a:t>دیابت قطعی </a:t>
                      </a:r>
                      <a:endParaRPr lang="en-US" sz="26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2600" b="0" dirty="0">
                          <a:effectLst/>
                          <a:latin typeface="Calibri"/>
                          <a:ea typeface="Calibri"/>
                          <a:cs typeface="B Nazanin"/>
                        </a:rPr>
                        <a:t>مساوی یا بیشتر از </a:t>
                      </a:r>
                      <a:r>
                        <a:rPr lang="en-US" sz="2600" b="0" dirty="0" smtClean="0">
                          <a:effectLst/>
                          <a:latin typeface="Calibri"/>
                          <a:ea typeface="Calibri"/>
                          <a:cs typeface="B Nazanin"/>
                        </a:rPr>
                        <a:t> mg/dl</a:t>
                      </a:r>
                      <a:r>
                        <a:rPr lang="fa-IR" sz="2600" b="0" dirty="0" smtClean="0">
                          <a:effectLst/>
                          <a:latin typeface="Calibri"/>
                          <a:ea typeface="Calibri"/>
                          <a:cs typeface="B Nazanin"/>
                        </a:rPr>
                        <a:t>126 </a:t>
                      </a:r>
                      <a:endParaRPr lang="en-US" sz="2600" b="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1" name="Content Placeholder 2"/>
          <p:cNvSpPr txBox="1">
            <a:spLocks/>
          </p:cNvSpPr>
          <p:nvPr/>
        </p:nvSpPr>
        <p:spPr>
          <a:xfrm>
            <a:off x="6967662" y="4141151"/>
            <a:ext cx="4392488" cy="726674"/>
          </a:xfrm>
          <a:prstGeom prst="rect">
            <a:avLst/>
          </a:prstGeom>
        </p:spPr>
        <p:txBody>
          <a:bodyPr vert="horz" lIns="91275" tIns="45637" rIns="91275" bIns="45637" rtlCol="1">
            <a:normAutofit/>
          </a:bodyPr>
          <a:lstStyle>
            <a:lvl1pPr marL="342707" indent="-342707" algn="r" defTabSz="9138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531" indent="-285583" algn="r" defTabSz="913891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55" indent="-228473" algn="r" defTabSz="9138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296" indent="-228473" algn="r" defTabSz="913891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243" indent="-228473" algn="r" defTabSz="913891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179" indent="-228473" algn="r" defTabSz="9138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124" indent="-228473" algn="r" defTabSz="9138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64" indent="-228473" algn="r" defTabSz="9138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005" indent="-228473" algn="r" defTabSz="9138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قندخون غیرناشتا </a:t>
            </a:r>
            <a:r>
              <a:rPr lang="fa-IR" sz="2600" dirty="0">
                <a:solidFill>
                  <a:prstClr val="black"/>
                </a:solidFill>
                <a:cs typeface="B Yagut" pitchFamily="2" charset="-78"/>
              </a:rPr>
              <a:t>(</a:t>
            </a:r>
            <a:r>
              <a:rPr lang="en-US" sz="2600" b="1" i="1" dirty="0">
                <a:solidFill>
                  <a:prstClr val="black"/>
                </a:solidFill>
                <a:cs typeface="B Yagut" pitchFamily="2" charset="-78"/>
              </a:rPr>
              <a:t>BS</a:t>
            </a:r>
            <a:r>
              <a:rPr lang="fa-IR" sz="2600" dirty="0">
                <a:solidFill>
                  <a:prstClr val="black"/>
                </a:solidFill>
                <a:cs typeface="B Yagut" pitchFamily="2" charset="-78"/>
              </a:rPr>
              <a:t>):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Font typeface="Arial" pitchFamily="34" charset="0"/>
              <a:buNone/>
            </a:pPr>
            <a:endParaRPr lang="fa-IR" sz="2600" dirty="0">
              <a:solidFill>
                <a:prstClr val="black"/>
              </a:solidFill>
              <a:cs typeface="B Yagut" pitchFamily="2" charset="-78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55350" y="6015038"/>
            <a:ext cx="609600" cy="6096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76713" y="4788421"/>
            <a:ext cx="9804120" cy="14822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rtlCol="0" anchor="ctr"/>
          <a:lstStyle/>
          <a:p>
            <a:pPr algn="ctr"/>
            <a:r>
              <a:rPr lang="fa-IR" sz="2600" b="1" dirty="0">
                <a:solidFill>
                  <a:prstClr val="black"/>
                </a:solidFill>
                <a:cs typeface="B Yagut" panose="00000400000000000000" pitchFamily="2" charset="-78"/>
              </a:rPr>
              <a:t>ابتلا به دیابت</a:t>
            </a:r>
          </a:p>
          <a:p>
            <a:pPr algn="ctr"/>
            <a:r>
              <a:rPr lang="fa-IR" sz="2600" b="1" dirty="0">
                <a:solidFill>
                  <a:prstClr val="black"/>
                </a:solidFill>
                <a:cs typeface="B Yagut" panose="00000400000000000000" pitchFamily="2" charset="-78"/>
              </a:rPr>
              <a:t>علائم کلاسیک </a:t>
            </a:r>
            <a:r>
              <a:rPr lang="fa-IR" sz="2600" b="1" dirty="0" smtClean="0">
                <a:solidFill>
                  <a:prstClr val="black"/>
                </a:solidFill>
                <a:cs typeface="B Yagut" panose="00000400000000000000" pitchFamily="2" charset="-78"/>
              </a:rPr>
              <a:t>دیابت ( </a:t>
            </a:r>
            <a:r>
              <a:rPr lang="fa-IR" sz="2600" b="1" dirty="0">
                <a:solidFill>
                  <a:prstClr val="black"/>
                </a:solidFill>
                <a:cs typeface="B Yagut" panose="00000400000000000000" pitchFamily="2" charset="-78"/>
              </a:rPr>
              <a:t>پرنوشی، پرادراری و پرخوری</a:t>
            </a:r>
            <a:r>
              <a:rPr lang="fa-IR" sz="2600" b="1" dirty="0" smtClean="0">
                <a:solidFill>
                  <a:prstClr val="black"/>
                </a:solidFill>
                <a:cs typeface="B Yagut" panose="00000400000000000000" pitchFamily="2" charset="-78"/>
              </a:rPr>
              <a:t>) همراه </a:t>
            </a:r>
            <a:r>
              <a:rPr lang="fa-IR" sz="2600" b="1" dirty="0">
                <a:solidFill>
                  <a:prstClr val="black"/>
                </a:solidFill>
                <a:cs typeface="B Yagut" panose="00000400000000000000" pitchFamily="2" charset="-78"/>
              </a:rPr>
              <a:t>با قند خون </a:t>
            </a:r>
            <a:r>
              <a:rPr lang="fa-IR" sz="2600" b="1" dirty="0" smtClean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</a:p>
          <a:p>
            <a:pPr algn="ctr"/>
            <a:r>
              <a:rPr lang="fa-IR" sz="2600" b="1" dirty="0" smtClean="0">
                <a:solidFill>
                  <a:prstClr val="black"/>
                </a:solidFill>
                <a:cs typeface="B Yagut" panose="00000400000000000000" pitchFamily="2" charset="-78"/>
              </a:rPr>
              <a:t>مساوی </a:t>
            </a:r>
            <a:r>
              <a:rPr lang="fa-IR" sz="2600" b="1" dirty="0">
                <a:solidFill>
                  <a:prstClr val="black"/>
                </a:solidFill>
                <a:cs typeface="B Yagut" panose="00000400000000000000" pitchFamily="2" charset="-78"/>
              </a:rPr>
              <a:t>یا بیشتر از 200 میلیگرم در دسی </a:t>
            </a:r>
            <a:r>
              <a:rPr lang="fa-IR" sz="2600" b="1" dirty="0" smtClean="0">
                <a:solidFill>
                  <a:prstClr val="black"/>
                </a:solidFill>
                <a:cs typeface="B Yagut" panose="00000400000000000000" pitchFamily="2" charset="-78"/>
              </a:rPr>
              <a:t>لیتر</a:t>
            </a:r>
            <a:endParaRPr lang="fa-IR" sz="2600" b="1" dirty="0">
              <a:solidFill>
                <a:prstClr val="black"/>
              </a:solidFill>
              <a:cs typeface="B Yagu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6132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23"/>
    </mc:Choice>
    <mc:Fallback xmlns="">
      <p:transition spd="slow" advTm="46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953" y="611957"/>
            <a:ext cx="8229600" cy="861896"/>
          </a:xfrm>
        </p:spPr>
        <p:txBody>
          <a:bodyPr>
            <a:normAutofit/>
          </a:bodyPr>
          <a:lstStyle/>
          <a:p>
            <a:r>
              <a:rPr lang="fa-IR" sz="4000" b="1" dirty="0">
                <a:cs typeface="B Yagut" pitchFamily="2" charset="-78"/>
              </a:rPr>
              <a:t>روش های آزمایشگاهی تشخیص دیابت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0348264"/>
              </p:ext>
            </p:extLst>
          </p:nvPr>
        </p:nvGraphicFramePr>
        <p:xfrm>
          <a:off x="1259931" y="2772197"/>
          <a:ext cx="8306583" cy="2628972"/>
        </p:xfrm>
        <a:graphic>
          <a:graphicData uri="http://schemas.openxmlformats.org/drawingml/2006/table">
            <a:tbl>
              <a:tblPr rtl="1" firstRow="1" firstCol="1" bandRow="1"/>
              <a:tblGrid>
                <a:gridCol w="27239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5826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48072"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a-IR" sz="200" b="1" kern="1200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B Nazanin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2800" b="1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B Nazanin"/>
                        </a:rPr>
                        <a:t>تفسیر </a:t>
                      </a:r>
                      <a:r>
                        <a:rPr lang="fa-IR" sz="28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B Nazanin"/>
                        </a:rPr>
                        <a:t>نتایج آزمایش 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B Nazanin"/>
                        </a:rPr>
                        <a:t>O.G.T.T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030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26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B Nazanin"/>
                        </a:rPr>
                        <a:t>طبیعی</a:t>
                      </a:r>
                      <a:endParaRPr lang="en-US" sz="2600" b="1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B Nazani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2600" b="0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B Nazanin"/>
                        </a:rPr>
                        <a:t>کمتر از </a:t>
                      </a:r>
                      <a:r>
                        <a:rPr lang="en-US" sz="2600" b="0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B Nazanin"/>
                        </a:rPr>
                        <a:t>mg/dl</a:t>
                      </a:r>
                      <a:r>
                        <a:rPr lang="fa-IR" sz="2600" b="0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B Nazanin"/>
                        </a:rPr>
                        <a:t>140</a:t>
                      </a:r>
                      <a:endParaRPr lang="en-US" sz="2600" b="0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B Nazani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6030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26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B Nazanin"/>
                        </a:rPr>
                        <a:t>اختلال تحمل گلوکز </a:t>
                      </a:r>
                      <a:endParaRPr lang="en-US" sz="2600" b="1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B Nazani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2600" b="0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B Nazanin"/>
                        </a:rPr>
                        <a:t>بین </a:t>
                      </a:r>
                      <a:r>
                        <a:rPr lang="en-US" sz="2600" b="0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B Nazanin"/>
                        </a:rPr>
                        <a:t>mg/dl</a:t>
                      </a:r>
                      <a:r>
                        <a:rPr lang="fa-IR" sz="2600" b="0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B Nazanin"/>
                        </a:rPr>
                        <a:t>199-140</a:t>
                      </a:r>
                      <a:endParaRPr lang="en-US" sz="2600" b="0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B Nazani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6030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2600" b="1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B Nazanin"/>
                        </a:rPr>
                        <a:t>دیابت قطعی </a:t>
                      </a:r>
                      <a:endParaRPr lang="en-US" sz="2600" b="1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B Nazani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2600" b="0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B Nazanin"/>
                        </a:rPr>
                        <a:t>مساوی یا بیشتر از </a:t>
                      </a:r>
                      <a:r>
                        <a:rPr lang="en-US" sz="2600" b="0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B Nazanin"/>
                        </a:rPr>
                        <a:t>mg/dl</a:t>
                      </a:r>
                      <a:r>
                        <a:rPr lang="fa-IR" sz="2600" b="0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B Nazanin"/>
                        </a:rPr>
                        <a:t>200</a:t>
                      </a:r>
                      <a:endParaRPr lang="en-US" sz="2600" b="0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B Nazanin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2" name="Content Placeholder 2"/>
          <p:cNvSpPr txBox="1">
            <a:spLocks/>
          </p:cNvSpPr>
          <p:nvPr/>
        </p:nvSpPr>
        <p:spPr>
          <a:xfrm>
            <a:off x="6660505" y="1870773"/>
            <a:ext cx="4392488" cy="605039"/>
          </a:xfrm>
          <a:prstGeom prst="rect">
            <a:avLst/>
          </a:prstGeom>
        </p:spPr>
        <p:txBody>
          <a:bodyPr vert="horz" lIns="91275" tIns="45637" rIns="91275" bIns="45637" rtlCol="1">
            <a:normAutofit/>
          </a:bodyPr>
          <a:lstStyle>
            <a:lvl1pPr marL="342707" indent="-342707" algn="r" defTabSz="9138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531" indent="-285583" algn="r" defTabSz="913891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55" indent="-228473" algn="r" defTabSz="9138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296" indent="-228473" algn="r" defTabSz="913891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243" indent="-228473" algn="r" defTabSz="913891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179" indent="-228473" algn="r" defTabSz="9138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124" indent="-228473" algn="r" defTabSz="9138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64" indent="-228473" algn="r" defTabSz="9138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005" indent="-228473" algn="r" defTabSz="9138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آزمایش تحمل گلوکز </a:t>
            </a:r>
            <a:r>
              <a:rPr lang="fa-IR" sz="2600" dirty="0">
                <a:solidFill>
                  <a:prstClr val="black"/>
                </a:solidFill>
                <a:cs typeface="B Yagut" pitchFamily="2" charset="-78"/>
              </a:rPr>
              <a:t>(</a:t>
            </a:r>
            <a:r>
              <a:rPr lang="en-US" sz="2600" b="1" i="1" dirty="0">
                <a:solidFill>
                  <a:prstClr val="black"/>
                </a:solidFill>
                <a:cs typeface="B Yagut" pitchFamily="2" charset="-78"/>
              </a:rPr>
              <a:t>OGTT</a:t>
            </a:r>
            <a:r>
              <a:rPr lang="fa-IR" sz="2600" dirty="0">
                <a:solidFill>
                  <a:prstClr val="black"/>
                </a:solidFill>
                <a:cs typeface="B Yagut" pitchFamily="2" charset="-78"/>
              </a:rPr>
              <a:t>)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fa-IR" sz="2600" dirty="0">
              <a:solidFill>
                <a:prstClr val="black"/>
              </a:solidFill>
              <a:cs typeface="B Yagut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55350" y="6015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95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34"/>
    </mc:Choice>
    <mc:Fallback xmlns="">
      <p:transition spd="slow" advTm="29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b="1" dirty="0">
                <a:cs typeface="B Yagut" panose="00000400000000000000" pitchFamily="2" charset="-78"/>
              </a:rPr>
              <a:t>پره دیابتیک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168" y="1620070"/>
            <a:ext cx="10963006" cy="2016224"/>
          </a:xfrm>
        </p:spPr>
        <p:txBody>
          <a:bodyPr/>
          <a:lstStyle/>
          <a:p>
            <a:pPr marL="525087" indent="-456636" algn="just">
              <a:lnSpc>
                <a:spcPct val="150000"/>
              </a:lnSpc>
              <a:buSzPct val="100000"/>
            </a:pPr>
            <a:r>
              <a:rPr lang="fa-IR" sz="2800" dirty="0">
                <a:solidFill>
                  <a:srgbClr val="3E3D2D"/>
                </a:solidFill>
                <a:latin typeface="Century Gothic"/>
                <a:cs typeface="B Yagut" panose="00000400000000000000" pitchFamily="2" charset="-78"/>
              </a:rPr>
              <a:t> </a:t>
            </a:r>
            <a:r>
              <a:rPr lang="ar-SA" sz="2800" b="1" dirty="0">
                <a:solidFill>
                  <a:srgbClr val="3E3D2D"/>
                </a:solidFill>
                <a:latin typeface="Century Gothic"/>
                <a:cs typeface="B Yagut" panose="00000400000000000000" pitchFamily="2" charset="-78"/>
              </a:rPr>
              <a:t>قندخون ناشتا</a:t>
            </a:r>
            <a:r>
              <a:rPr lang="fa-IR" sz="2800" b="1" dirty="0">
                <a:solidFill>
                  <a:srgbClr val="3E3D2D"/>
                </a:solidFill>
                <a:latin typeface="Century Gothic"/>
                <a:cs typeface="B Yagut" panose="00000400000000000000" pitchFamily="2" charset="-78"/>
              </a:rPr>
              <a:t>:</a:t>
            </a:r>
            <a:r>
              <a:rPr lang="ar-SA" sz="2800" b="1" dirty="0">
                <a:solidFill>
                  <a:srgbClr val="3E3D2D"/>
                </a:solidFill>
                <a:latin typeface="Century Gothic"/>
                <a:cs typeface="B Yagut" panose="00000400000000000000" pitchFamily="2" charset="-78"/>
              </a:rPr>
              <a:t> </a:t>
            </a:r>
            <a:r>
              <a:rPr lang="ar-SA" sz="2800" dirty="0">
                <a:solidFill>
                  <a:srgbClr val="3E3D2D"/>
                </a:solidFill>
                <a:latin typeface="Century Gothic"/>
                <a:cs typeface="B Yagut" panose="00000400000000000000" pitchFamily="2" charset="-78"/>
              </a:rPr>
              <a:t>125-100 میلی گرم در دسی لیتر </a:t>
            </a:r>
            <a:endParaRPr lang="fa-IR" sz="2800" dirty="0">
              <a:solidFill>
                <a:srgbClr val="3E3D2D"/>
              </a:solidFill>
              <a:latin typeface="Century Gothic"/>
              <a:cs typeface="B Yagut" panose="00000400000000000000" pitchFamily="2" charset="-78"/>
            </a:endParaRPr>
          </a:p>
          <a:p>
            <a:pPr marL="525087" indent="-456636" algn="just">
              <a:lnSpc>
                <a:spcPct val="150000"/>
              </a:lnSpc>
              <a:buSzPct val="100000"/>
            </a:pPr>
            <a:r>
              <a:rPr lang="ar-SA" sz="2800" b="1" dirty="0">
                <a:solidFill>
                  <a:srgbClr val="3E3D2D"/>
                </a:solidFill>
                <a:latin typeface="Century Gothic"/>
                <a:cs typeface="B Yagut" panose="00000400000000000000" pitchFamily="2" charset="-78"/>
              </a:rPr>
              <a:t>آزمايش تحمل </a:t>
            </a:r>
            <a:r>
              <a:rPr lang="fa-IR" sz="2800" b="1" dirty="0">
                <a:solidFill>
                  <a:srgbClr val="3E3D2D"/>
                </a:solidFill>
                <a:latin typeface="Century Gothic"/>
                <a:cs typeface="B Yagut" panose="00000400000000000000" pitchFamily="2" charset="-78"/>
              </a:rPr>
              <a:t>گلوگز</a:t>
            </a:r>
            <a:r>
              <a:rPr lang="fa-IR" sz="2800" dirty="0">
                <a:solidFill>
                  <a:srgbClr val="3E3D2D"/>
                </a:solidFill>
                <a:latin typeface="Century Gothic"/>
                <a:cs typeface="B Yagut" panose="00000400000000000000" pitchFamily="2" charset="-78"/>
              </a:rPr>
              <a:t>: </a:t>
            </a:r>
            <a:r>
              <a:rPr lang="ar-SA" sz="2800" dirty="0">
                <a:solidFill>
                  <a:srgbClr val="3E3D2D"/>
                </a:solidFill>
                <a:latin typeface="Century Gothic"/>
                <a:cs typeface="B Yagut" panose="00000400000000000000" pitchFamily="2" charset="-78"/>
              </a:rPr>
              <a:t>199-140 میلی گرم در دسی لیتر</a:t>
            </a:r>
            <a:endParaRPr lang="fa-IR" sz="2400" dirty="0">
              <a:solidFill>
                <a:srgbClr val="3E3D2D"/>
              </a:solidFill>
              <a:latin typeface="Century Gothic"/>
              <a:cs typeface="B Yagut" panose="00000400000000000000" pitchFamily="2" charset="-78"/>
            </a:endParaRPr>
          </a:p>
          <a:p>
            <a:pPr marL="68454" indent="0" algn="just">
              <a:lnSpc>
                <a:spcPct val="150000"/>
              </a:lnSpc>
              <a:buClr>
                <a:srgbClr val="94C600"/>
              </a:buClr>
              <a:buSzPct val="76000"/>
              <a:buNone/>
            </a:pP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55350" y="6015038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5524" y="4294725"/>
            <a:ext cx="9589839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26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88"/>
    </mc:Choice>
    <mc:Fallback xmlns="">
      <p:transition spd="slow" advTm="41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61" y="274023"/>
            <a:ext cx="10692766" cy="991591"/>
          </a:xfrm>
        </p:spPr>
        <p:txBody>
          <a:bodyPr>
            <a:normAutofit/>
          </a:bodyPr>
          <a:lstStyle/>
          <a:p>
            <a:r>
              <a:rPr lang="fa-IR" sz="4000" b="1" dirty="0">
                <a:cs typeface="B Yagut" panose="00000400000000000000" pitchFamily="2" charset="-78"/>
              </a:rPr>
              <a:t>افراد در معرض خطر ابتلا به دیابت</a:t>
            </a:r>
            <a:endParaRPr lang="en-US" sz="4000" b="1" dirty="0">
              <a:cs typeface="B Yagut" panose="00000400000000000000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94061" y="1596182"/>
                <a:ext cx="10692766" cy="4848435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a-IR" b="1" dirty="0" smtClean="0">
                    <a:cs typeface="B Yagut" panose="00000400000000000000" pitchFamily="2" charset="-78"/>
                  </a:rPr>
                  <a:t>زنان </a:t>
                </a:r>
                <a:r>
                  <a:rPr lang="fa-IR" b="1" dirty="0">
                    <a:cs typeface="B Yagut" panose="00000400000000000000" pitchFamily="2" charset="-78"/>
                  </a:rPr>
                  <a:t>و مردان بالاي 30 </a:t>
                </a:r>
                <a:r>
                  <a:rPr lang="fa-IR" b="1" dirty="0" smtClean="0">
                    <a:cs typeface="B Yagut" panose="00000400000000000000" pitchFamily="2" charset="-78"/>
                  </a:rPr>
                  <a:t>سال دارای حداقل </a:t>
                </a:r>
                <a:r>
                  <a:rPr lang="fa-IR" b="1" dirty="0">
                    <a:cs typeface="B Yagut" panose="00000400000000000000" pitchFamily="2" charset="-78"/>
                  </a:rPr>
                  <a:t>يكي از </a:t>
                </a:r>
                <a:r>
                  <a:rPr lang="fa-IR" b="1" dirty="0" smtClean="0">
                    <a:cs typeface="B Yagut" panose="00000400000000000000" pitchFamily="2" charset="-78"/>
                  </a:rPr>
                  <a:t>مشخصات:</a:t>
                </a:r>
                <a:endParaRPr lang="fa-IR" b="1" dirty="0">
                  <a:cs typeface="B Yagut" panose="00000400000000000000" pitchFamily="2" charset="-78"/>
                </a:endParaRPr>
              </a:p>
              <a:p>
                <a:pPr lvl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ü"/>
                </a:pPr>
                <a:r>
                  <a:rPr lang="fa-IR" dirty="0" smtClean="0">
                    <a:cs typeface="B Yagut" panose="00000400000000000000" pitchFamily="2" charset="-78"/>
                  </a:rPr>
                  <a:t> چاقی یا اضافه وزن          </a:t>
                </a:r>
              </a:p>
              <a:p>
                <a:pPr lvl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ü"/>
                </a:pPr>
                <a:r>
                  <a:rPr lang="fa-IR" dirty="0">
                    <a:cs typeface="B Yagut" panose="00000400000000000000" pitchFamily="2" charset="-78"/>
                  </a:rPr>
                  <a:t>سابقه‌ي ابتلا به ديابت </a:t>
                </a:r>
                <a:r>
                  <a:rPr lang="fa-IR" dirty="0" smtClean="0">
                    <a:cs typeface="B Yagut" panose="00000400000000000000" pitchFamily="2" charset="-78"/>
                  </a:rPr>
                  <a:t>در پدر، مادر، خواهر و يا برادر </a:t>
                </a:r>
              </a:p>
              <a:p>
                <a:pPr lvl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ü"/>
                </a:pPr>
                <a:r>
                  <a:rPr lang="fa-IR" dirty="0" smtClean="0">
                    <a:cs typeface="B Yagut" panose="00000400000000000000" pitchFamily="2" charset="-78"/>
                  </a:rPr>
                  <a:t>فشارخون ماكزيمم </a:t>
                </a:r>
                <a14:m>
                  <m:oMath xmlns:m="http://schemas.openxmlformats.org/officeDocument/2006/math">
                    <m:r>
                      <a:rPr lang="fa-IR" b="1">
                        <a:latin typeface="Cambria Math" panose="02040503050406030204" pitchFamily="18" charset="0"/>
                        <a:ea typeface="Cambria Math" panose="02040503050406030204" pitchFamily="18" charset="0"/>
                        <a:cs typeface="B Nazanin"/>
                      </a:rPr>
                      <m:t>≤</m:t>
                    </m:r>
                  </m:oMath>
                </a14:m>
                <a:r>
                  <a:rPr lang="fa-IR" dirty="0" smtClean="0">
                    <a:cs typeface="B Yagut" panose="00000400000000000000" pitchFamily="2" charset="-78"/>
                  </a:rPr>
                  <a:t>  140 میلیمتر </a:t>
                </a:r>
                <a:r>
                  <a:rPr lang="fa-IR" dirty="0">
                    <a:cs typeface="B Yagut" panose="00000400000000000000" pitchFamily="2" charset="-78"/>
                  </a:rPr>
                  <a:t>جیوه</a:t>
                </a:r>
                <a:r>
                  <a:rPr lang="en-US" dirty="0">
                    <a:cs typeface="B Yagut" panose="00000400000000000000" pitchFamily="2" charset="-78"/>
                  </a:rPr>
                  <a:t> </a:t>
                </a:r>
                <a:endParaRPr lang="fa-IR" dirty="0" smtClean="0">
                  <a:cs typeface="B Yagut" panose="00000400000000000000" pitchFamily="2" charset="-78"/>
                </a:endParaRPr>
              </a:p>
              <a:p>
                <a:pPr lvl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ü"/>
                </a:pPr>
                <a:r>
                  <a:rPr lang="fa-IR" dirty="0" smtClean="0">
                    <a:cs typeface="B Yagut" panose="00000400000000000000" pitchFamily="2" charset="-78"/>
                  </a:rPr>
                  <a:t> </a:t>
                </a:r>
                <a:r>
                  <a:rPr lang="fa-IR" dirty="0">
                    <a:cs typeface="B Yagut" panose="00000400000000000000" pitchFamily="2" charset="-78"/>
                  </a:rPr>
                  <a:t>فشارخون مينيمم </a:t>
                </a:r>
                <a14:m>
                  <m:oMath xmlns:m="http://schemas.openxmlformats.org/officeDocument/2006/math">
                    <m:r>
                      <a:rPr lang="fa-IR" b="1">
                        <a:latin typeface="Cambria Math" panose="02040503050406030204" pitchFamily="18" charset="0"/>
                        <a:ea typeface="Cambria Math" panose="02040503050406030204" pitchFamily="18" charset="0"/>
                        <a:cs typeface="B Nazanin"/>
                      </a:rPr>
                      <m:t>≤</m:t>
                    </m:r>
                    <m:r>
                      <a:rPr lang="fa-IR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B Nazanin"/>
                      </a:rPr>
                      <m:t> </m:t>
                    </m:r>
                  </m:oMath>
                </a14:m>
                <a:r>
                  <a:rPr lang="fa-IR" dirty="0" smtClean="0">
                    <a:cs typeface="B Yagut" panose="00000400000000000000" pitchFamily="2" charset="-78"/>
                  </a:rPr>
                  <a:t> 90 میلیمتر </a:t>
                </a:r>
                <a:r>
                  <a:rPr lang="fa-IR" dirty="0">
                    <a:cs typeface="B Yagut" panose="00000400000000000000" pitchFamily="2" charset="-78"/>
                  </a:rPr>
                  <a:t>جیوه</a:t>
                </a:r>
                <a:r>
                  <a:rPr lang="en-US" dirty="0">
                    <a:cs typeface="B Yagut" panose="00000400000000000000" pitchFamily="2" charset="-78"/>
                  </a:rPr>
                  <a:t>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4061" y="1596182"/>
                <a:ext cx="10692766" cy="4848435"/>
              </a:xfrm>
              <a:blipFill rotWithShape="0">
                <a:blip r:embed="rId4"/>
                <a:stretch>
                  <a:fillRect r="-13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55350" y="6015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50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99"/>
    </mc:Choice>
    <mc:Fallback xmlns="">
      <p:transition spd="slow" advTm="33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974" y="346927"/>
            <a:ext cx="10247233" cy="679769"/>
          </a:xfrm>
        </p:spPr>
        <p:txBody>
          <a:bodyPr>
            <a:normAutofit/>
          </a:bodyPr>
          <a:lstStyle/>
          <a:p>
            <a:pPr algn="ctr"/>
            <a:r>
              <a:rPr lang="fa-IR" sz="4000" b="1" dirty="0">
                <a:cs typeface="B Yagut" pitchFamily="2" charset="-78"/>
              </a:rPr>
              <a:t>اهداف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785" y="1014091"/>
            <a:ext cx="11161240" cy="5595120"/>
          </a:xfrm>
        </p:spPr>
        <p:txBody>
          <a:bodyPr>
            <a:noAutofit/>
          </a:bodyPr>
          <a:lstStyle/>
          <a:p>
            <a:pPr marL="0" indent="0" algn="justLow">
              <a:lnSpc>
                <a:spcPct val="150000"/>
              </a:lnSpc>
              <a:spcBef>
                <a:spcPts val="600"/>
              </a:spcBef>
              <a:buNone/>
            </a:pPr>
            <a:r>
              <a:rPr lang="fa-IR" b="1" dirty="0" smtClean="0">
                <a:cs typeface="B Yagut" pitchFamily="2" charset="-78"/>
              </a:rPr>
              <a:t>انتظار </a:t>
            </a:r>
            <a:r>
              <a:rPr lang="fa-IR" b="1" dirty="0">
                <a:cs typeface="B Yagut" pitchFamily="2" charset="-78"/>
              </a:rPr>
              <a:t>می رود فراگیر پس از مطالعه این درس و بدون استفاده از بسته آموزشی بتواند:</a:t>
            </a:r>
          </a:p>
          <a:p>
            <a:pPr marL="513716" indent="-513716" algn="just">
              <a:lnSpc>
                <a:spcPct val="150000"/>
              </a:lnSpc>
              <a:spcBef>
                <a:spcPts val="600"/>
              </a:spcBef>
              <a:buFont typeface="+mj-lt"/>
              <a:buAutoNum type="arabicPeriod" startAt="7"/>
            </a:pPr>
            <a:r>
              <a:rPr lang="fa-IR" dirty="0" smtClean="0">
                <a:cs typeface="B Yagut" pitchFamily="2" charset="-78"/>
              </a:rPr>
              <a:t>علائم </a:t>
            </a:r>
            <a:r>
              <a:rPr lang="fa-IR" dirty="0">
                <a:cs typeface="B Yagut" pitchFamily="2" charset="-78"/>
              </a:rPr>
              <a:t>و نشانه های دیابت نوع </a:t>
            </a:r>
            <a:r>
              <a:rPr lang="fa-IR" dirty="0" smtClean="0">
                <a:cs typeface="B Yagut" pitchFamily="2" charset="-78"/>
              </a:rPr>
              <a:t>2 را </a:t>
            </a:r>
            <a:r>
              <a:rPr lang="fa-IR" dirty="0">
                <a:cs typeface="B Yagut" pitchFamily="2" charset="-78"/>
              </a:rPr>
              <a:t>به طور کامل فهرست نماید.</a:t>
            </a:r>
          </a:p>
          <a:p>
            <a:pPr marL="513716" indent="-513716" algn="just">
              <a:lnSpc>
                <a:spcPct val="150000"/>
              </a:lnSpc>
              <a:spcBef>
                <a:spcPts val="600"/>
              </a:spcBef>
              <a:buFont typeface="+mj-lt"/>
              <a:buAutoNum type="arabicPeriod" startAt="7"/>
            </a:pPr>
            <a:r>
              <a:rPr lang="fa-IR" dirty="0" smtClean="0">
                <a:cs typeface="B Yagut" pitchFamily="2" charset="-78"/>
              </a:rPr>
              <a:t>عوارض </a:t>
            </a:r>
            <a:r>
              <a:rPr lang="fa-IR" dirty="0">
                <a:cs typeface="B Yagut" pitchFamily="2" charset="-78"/>
              </a:rPr>
              <a:t>زودرس و دیررس دیابت را به طور کامل بیان کند.</a:t>
            </a:r>
          </a:p>
          <a:p>
            <a:pPr marL="513716" indent="-513716" algn="just">
              <a:lnSpc>
                <a:spcPct val="150000"/>
              </a:lnSpc>
              <a:spcBef>
                <a:spcPts val="600"/>
              </a:spcBef>
              <a:buFont typeface="+mj-lt"/>
              <a:buAutoNum type="arabicPeriod" startAt="7"/>
            </a:pPr>
            <a:r>
              <a:rPr lang="fa-IR" dirty="0" smtClean="0">
                <a:cs typeface="B Yagut" pitchFamily="2" charset="-78"/>
              </a:rPr>
              <a:t>روش های </a:t>
            </a:r>
            <a:r>
              <a:rPr lang="fa-IR" dirty="0">
                <a:cs typeface="B Yagut" pitchFamily="2" charset="-78"/>
              </a:rPr>
              <a:t>آزمایشگاهی تشخیص دیابت نوع 2 را به درستی شرح دهد.</a:t>
            </a:r>
          </a:p>
          <a:p>
            <a:pPr marL="513716" indent="-513716" algn="just">
              <a:lnSpc>
                <a:spcPct val="150000"/>
              </a:lnSpc>
              <a:spcBef>
                <a:spcPts val="600"/>
              </a:spcBef>
              <a:buFont typeface="+mj-lt"/>
              <a:buAutoNum type="arabicPeriod" startAt="7"/>
            </a:pPr>
            <a:r>
              <a:rPr lang="fa-IR" dirty="0" smtClean="0">
                <a:cs typeface="B Yagut" pitchFamily="2" charset="-78"/>
              </a:rPr>
              <a:t>گروه های </a:t>
            </a:r>
            <a:r>
              <a:rPr lang="fa-IR" dirty="0">
                <a:cs typeface="B Yagut" pitchFamily="2" charset="-78"/>
              </a:rPr>
              <a:t>در معرض خطر دیابت </a:t>
            </a:r>
            <a:r>
              <a:rPr lang="fa-IR" dirty="0" smtClean="0">
                <a:cs typeface="B Yagut" pitchFamily="2" charset="-78"/>
              </a:rPr>
              <a:t>را به طور کامل </a:t>
            </a:r>
            <a:r>
              <a:rPr lang="fa-IR" dirty="0">
                <a:cs typeface="B Yagut" pitchFamily="2" charset="-78"/>
              </a:rPr>
              <a:t>فهرست نماید.</a:t>
            </a:r>
          </a:p>
          <a:p>
            <a:pPr marL="513716" indent="-513716" algn="just">
              <a:lnSpc>
                <a:spcPct val="150000"/>
              </a:lnSpc>
              <a:spcBef>
                <a:spcPts val="600"/>
              </a:spcBef>
              <a:buFont typeface="+mj-lt"/>
              <a:buAutoNum type="arabicPeriod" startAt="7"/>
            </a:pPr>
            <a:r>
              <a:rPr lang="fa-IR" dirty="0" smtClean="0">
                <a:cs typeface="B Yagut" pitchFamily="2" charset="-78"/>
              </a:rPr>
              <a:t>آموزش های </a:t>
            </a:r>
            <a:r>
              <a:rPr lang="fa-IR" dirty="0">
                <a:cs typeface="B Yagut" pitchFamily="2" charset="-78"/>
              </a:rPr>
              <a:t>لازم برای افراد مبتلا به دیابت را به درستی بیان کند.</a:t>
            </a:r>
          </a:p>
          <a:p>
            <a:pPr marL="513716" indent="-513716" algn="just">
              <a:lnSpc>
                <a:spcPct val="150000"/>
              </a:lnSpc>
              <a:spcBef>
                <a:spcPts val="600"/>
              </a:spcBef>
              <a:buFont typeface="+mj-lt"/>
              <a:buAutoNum type="arabicPeriod" startAt="7"/>
            </a:pPr>
            <a:r>
              <a:rPr lang="fa-IR" dirty="0" smtClean="0">
                <a:cs typeface="B Yagut" pitchFamily="2" charset="-78"/>
              </a:rPr>
              <a:t>خودمراقبتی </a:t>
            </a:r>
            <a:r>
              <a:rPr lang="fa-IR" dirty="0">
                <a:cs typeface="B Yagut" pitchFamily="2" charset="-78"/>
              </a:rPr>
              <a:t>در کنترل بیماری </a:t>
            </a:r>
            <a:r>
              <a:rPr lang="fa-IR" dirty="0" smtClean="0">
                <a:cs typeface="B Yagut" pitchFamily="2" charset="-78"/>
              </a:rPr>
              <a:t>فشارخون بالا </a:t>
            </a:r>
            <a:r>
              <a:rPr lang="fa-IR" dirty="0">
                <a:cs typeface="B Yagut" pitchFamily="2" charset="-78"/>
              </a:rPr>
              <a:t>و دیابت را به طور خلاصه شرح دهد.</a:t>
            </a:r>
          </a:p>
          <a:p>
            <a:pPr marL="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fa-IR" dirty="0">
                <a:cs typeface="B Yagut" pitchFamily="2" charset="-78"/>
              </a:rPr>
              <a:t> 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55350" y="6015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9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18"/>
    </mc:Choice>
    <mc:Fallback xmlns="">
      <p:transition spd="slow" advTm="27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61" y="273996"/>
            <a:ext cx="10692766" cy="914081"/>
          </a:xfrm>
        </p:spPr>
        <p:txBody>
          <a:bodyPr>
            <a:normAutofit/>
          </a:bodyPr>
          <a:lstStyle/>
          <a:p>
            <a:r>
              <a:rPr lang="fa-IR" sz="4000" b="1" dirty="0">
                <a:cs typeface="B Yagut" panose="00000400000000000000" pitchFamily="2" charset="-78"/>
              </a:rPr>
              <a:t>افراد در معرض خطر ابتلا به دیابت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267" y="1190023"/>
            <a:ext cx="10692766" cy="518453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3000" b="1" dirty="0">
                <a:cs typeface="B Yagut" panose="00000400000000000000" pitchFamily="2" charset="-78"/>
              </a:rPr>
              <a:t>زنان با سابقه: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a-IR" dirty="0" smtClean="0">
                <a:cs typeface="B Yagut" panose="00000400000000000000" pitchFamily="2" charset="-78"/>
              </a:rPr>
              <a:t>مرده‌زايي </a:t>
            </a:r>
            <a:endParaRPr lang="fa-IR" dirty="0">
              <a:cs typeface="B Yagut" panose="00000400000000000000" pitchFamily="2" charset="-78"/>
            </a:endParaRP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a-IR" dirty="0" smtClean="0">
                <a:cs typeface="B Yagut" panose="00000400000000000000" pitchFamily="2" charset="-78"/>
              </a:rPr>
              <a:t>به ‌دنيا </a:t>
            </a:r>
            <a:r>
              <a:rPr lang="fa-IR" dirty="0">
                <a:cs typeface="B Yagut" panose="00000400000000000000" pitchFamily="2" charset="-78"/>
              </a:rPr>
              <a:t>آوردن نوزاد با وزن بيش </a:t>
            </a:r>
            <a:r>
              <a:rPr lang="fa-IR" dirty="0" smtClean="0">
                <a:cs typeface="B Yagut" panose="00000400000000000000" pitchFamily="2" charset="-78"/>
              </a:rPr>
              <a:t>از ۴ کیلوگرم</a:t>
            </a:r>
            <a:endParaRPr lang="fa-IR" dirty="0">
              <a:cs typeface="B Yagut" panose="00000400000000000000" pitchFamily="2" charset="-78"/>
            </a:endParaRP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a-IR" dirty="0">
                <a:cs typeface="B Yagut" panose="00000400000000000000" pitchFamily="2" charset="-78"/>
              </a:rPr>
              <a:t>ديابت بارداري در يكي از بارداري‌هاي قبلي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a-IR" dirty="0" smtClean="0">
                <a:cs typeface="B Yagut" panose="00000400000000000000" pitchFamily="2" charset="-78"/>
              </a:rPr>
              <a:t> 2 بار </a:t>
            </a:r>
            <a:r>
              <a:rPr lang="fa-IR" dirty="0">
                <a:cs typeface="B Yagut" panose="00000400000000000000" pitchFamily="2" charset="-78"/>
              </a:rPr>
              <a:t>يا </a:t>
            </a:r>
            <a:r>
              <a:rPr lang="fa-IR" dirty="0" smtClean="0">
                <a:cs typeface="B Yagut" panose="00000400000000000000" pitchFamily="2" charset="-78"/>
              </a:rPr>
              <a:t>بيشتر </a:t>
            </a:r>
            <a:r>
              <a:rPr lang="fa-IR" dirty="0">
                <a:cs typeface="B Yagut" panose="00000400000000000000" pitchFamily="2" charset="-78"/>
              </a:rPr>
              <a:t>سقط خودبه‌خودي (بدون علت مشخص) </a:t>
            </a:r>
            <a:endParaRPr lang="fa-IR" dirty="0" smtClean="0">
              <a:cs typeface="B Yagut" panose="00000400000000000000" pitchFamily="2" charset="-78"/>
            </a:endParaRPr>
          </a:p>
          <a:p>
            <a:pPr marL="342285" lvl="1" indent="-342285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fa-IR" sz="3000" b="1" dirty="0">
                <a:cs typeface="B Yagut" panose="00000400000000000000" pitchFamily="2" charset="-78"/>
              </a:rPr>
              <a:t>زنان باردار در هر گروه سنی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fa-IR" sz="3000" dirty="0">
              <a:cs typeface="B Yagut" panose="00000400000000000000" pitchFamily="2" charset="-78"/>
            </a:endParaRPr>
          </a:p>
          <a:p>
            <a:pPr marL="456385" lvl="1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fa-IR" sz="3000" dirty="0">
              <a:cs typeface="B Yagut" panose="00000400000000000000" pitchFamily="2" charset="-78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" r="2698" b="3704"/>
          <a:stretch/>
        </p:blipFill>
        <p:spPr bwMode="auto">
          <a:xfrm>
            <a:off x="665056" y="2340161"/>
            <a:ext cx="3115167" cy="1872208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55350" y="6015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31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26"/>
    </mc:Choice>
    <mc:Fallback xmlns="">
      <p:transition spd="slow" advTm="30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61" y="251917"/>
            <a:ext cx="10692766" cy="936104"/>
          </a:xfrm>
        </p:spPr>
        <p:txBody>
          <a:bodyPr>
            <a:normAutofit/>
          </a:bodyPr>
          <a:lstStyle/>
          <a:p>
            <a:r>
              <a:rPr lang="fa-IR" sz="4000" b="1" dirty="0">
                <a:cs typeface="B Yagut" panose="00000400000000000000" pitchFamily="2" charset="-78"/>
              </a:rPr>
              <a:t>آموزش افراد مبتلا دیابت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843" y="1044005"/>
            <a:ext cx="10819005" cy="531756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a-IR" sz="2800" dirty="0">
                <a:cs typeface="B Yagut" panose="00000400000000000000" pitchFamily="2" charset="-78"/>
              </a:rPr>
              <a:t>كنترل وزن</a:t>
            </a:r>
          </a:p>
          <a:p>
            <a:pPr>
              <a:lnSpc>
                <a:spcPct val="150000"/>
              </a:lnSpc>
            </a:pPr>
            <a:r>
              <a:rPr lang="fa-IR" sz="2800" dirty="0">
                <a:cs typeface="B Yagut" panose="00000400000000000000" pitchFamily="2" charset="-78"/>
              </a:rPr>
              <a:t>برنامه‌ي غذايي</a:t>
            </a:r>
          </a:p>
          <a:p>
            <a:pPr>
              <a:lnSpc>
                <a:spcPct val="150000"/>
              </a:lnSpc>
            </a:pPr>
            <a:r>
              <a:rPr lang="fa-IR" sz="2800" dirty="0">
                <a:cs typeface="B Yagut" panose="00000400000000000000" pitchFamily="2" charset="-78"/>
              </a:rPr>
              <a:t>ورزش و فعاليت‌ بدني</a:t>
            </a:r>
          </a:p>
          <a:p>
            <a:pPr>
              <a:lnSpc>
                <a:spcPct val="150000"/>
              </a:lnSpc>
            </a:pPr>
            <a:r>
              <a:rPr lang="fa-IR" sz="2800" dirty="0">
                <a:cs typeface="B Yagut" panose="00000400000000000000" pitchFamily="2" charset="-78"/>
              </a:rPr>
              <a:t>مراقبت از پا</a:t>
            </a:r>
          </a:p>
          <a:p>
            <a:pPr>
              <a:lnSpc>
                <a:spcPct val="150000"/>
              </a:lnSpc>
            </a:pPr>
            <a:r>
              <a:rPr lang="fa-IR" sz="2800" dirty="0">
                <a:cs typeface="B Yagut" panose="00000400000000000000" pitchFamily="2" charset="-78"/>
              </a:rPr>
              <a:t>ترك مصرف دخانيات</a:t>
            </a:r>
          </a:p>
          <a:p>
            <a:pPr>
              <a:lnSpc>
                <a:spcPct val="150000"/>
              </a:lnSpc>
            </a:pPr>
            <a:r>
              <a:rPr lang="fa-IR" sz="2800" dirty="0">
                <a:cs typeface="B Yagut" panose="00000400000000000000" pitchFamily="2" charset="-78"/>
              </a:rPr>
              <a:t>نحوه‌ي مصرف و تزريق انسولين</a:t>
            </a:r>
          </a:p>
          <a:p>
            <a:pPr>
              <a:lnSpc>
                <a:spcPct val="150000"/>
              </a:lnSpc>
            </a:pPr>
            <a:r>
              <a:rPr lang="fa-IR" sz="2800" dirty="0">
                <a:cs typeface="B Yagut" panose="00000400000000000000" pitchFamily="2" charset="-78"/>
              </a:rPr>
              <a:t>رعایت نکات لازم هنگام ابتلا به ساير بيماري‌ها</a:t>
            </a:r>
            <a:endParaRPr lang="en-US" sz="2800" dirty="0">
              <a:cs typeface="B Yagut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099" t="6648" b="7713"/>
          <a:stretch/>
        </p:blipFill>
        <p:spPr>
          <a:xfrm>
            <a:off x="755849" y="1908101"/>
            <a:ext cx="4464496" cy="2598834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55350" y="6015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57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17"/>
    </mc:Choice>
    <mc:Fallback xmlns="">
      <p:transition spd="slow" advTm="28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b="1" dirty="0">
                <a:cs typeface="B Yagut" pitchFamily="2" charset="-78"/>
              </a:rPr>
              <a:t>کنترل وزن</a:t>
            </a:r>
            <a:endParaRPr lang="en-US" sz="4000" b="1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4658" y="1430203"/>
            <a:ext cx="7083478" cy="981966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fa-IR" b="1" dirty="0">
                <a:cs typeface="B Yagut" pitchFamily="2" charset="-78"/>
              </a:rPr>
              <a:t>از </a:t>
            </a:r>
            <a:r>
              <a:rPr lang="fa-IR" b="1" dirty="0" smtClean="0">
                <a:cs typeface="B Yagut" pitchFamily="2" charset="-78"/>
              </a:rPr>
              <a:t>هر10  نفر </a:t>
            </a:r>
            <a:r>
              <a:rPr lang="fa-IR" b="1" dirty="0">
                <a:cs typeface="B Yagut" pitchFamily="2" charset="-78"/>
              </a:rPr>
              <a:t>مبتلا به ديابت نوع </a:t>
            </a:r>
            <a:r>
              <a:rPr lang="fa-IR" b="1" dirty="0" smtClean="0">
                <a:cs typeface="B Yagut" pitchFamily="2" charset="-78"/>
              </a:rPr>
              <a:t>2: 8  نفر چاق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68" y="1786253"/>
            <a:ext cx="3511601" cy="2240103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sp>
        <p:nvSpPr>
          <p:cNvPr id="5" name="Rounded Rectangle 4"/>
          <p:cNvSpPr/>
          <p:nvPr/>
        </p:nvSpPr>
        <p:spPr>
          <a:xfrm>
            <a:off x="804828" y="4788433"/>
            <a:ext cx="10530972" cy="1008112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8" tIns="45664" rIns="91328" bIns="45664" rtlCol="0" anchor="ctr"/>
          <a:lstStyle/>
          <a:p>
            <a:pPr algn="ctr"/>
            <a:r>
              <a:rPr lang="fa-IR" sz="3000" b="1" dirty="0">
                <a:solidFill>
                  <a:prstClr val="black"/>
                </a:solidFill>
                <a:cs typeface="B Yagut" panose="00000400000000000000" pitchFamily="2" charset="-78"/>
              </a:rPr>
              <a:t>افراد مبتلا به ديابت بايـد هميشه وزن خـود را در حـد طبيعي نگه ‌دارند.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203344" y="2884136"/>
            <a:ext cx="7083478" cy="1121008"/>
          </a:xfrm>
          <a:prstGeom prst="rect">
            <a:avLst/>
          </a:prstGeom>
        </p:spPr>
        <p:txBody>
          <a:bodyPr vert="horz" lIns="91275" tIns="45637" rIns="91275" bIns="45637" rtlCol="1">
            <a:normAutofit/>
          </a:bodyPr>
          <a:lstStyle>
            <a:lvl1pPr marL="342707" indent="-342707" algn="r" defTabSz="9138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531" indent="-285583" algn="r" defTabSz="913891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355" indent="-228473" algn="r" defTabSz="9138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296" indent="-228473" algn="r" defTabSz="913891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243" indent="-228473" algn="r" defTabSz="913891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179" indent="-228473" algn="r" defTabSz="9138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124" indent="-228473" algn="r" defTabSz="9138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064" indent="-228473" algn="r" defTabSz="9138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005" indent="-228473" algn="r" defTabSz="913891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fa-IR" b="1" dirty="0" smtClean="0">
                <a:solidFill>
                  <a:prstClr val="black"/>
                </a:solidFill>
                <a:cs typeface="B Yagut" pitchFamily="2" charset="-78"/>
              </a:rPr>
              <a:t>اضافه وزن یا چاق: </a:t>
            </a:r>
            <a:r>
              <a:rPr lang="fa-IR" dirty="0" smtClean="0">
                <a:solidFill>
                  <a:prstClr val="black"/>
                </a:solidFill>
                <a:cs typeface="B Yagut" pitchFamily="2" charset="-78"/>
              </a:rPr>
              <a:t>نياز به كاهش وزن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55350" y="6015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14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29"/>
    </mc:Choice>
    <mc:Fallback xmlns="">
      <p:transition spd="slow" advTm="28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61" y="274039"/>
            <a:ext cx="10692766" cy="847941"/>
          </a:xfrm>
        </p:spPr>
        <p:txBody>
          <a:bodyPr>
            <a:normAutofit/>
          </a:bodyPr>
          <a:lstStyle/>
          <a:p>
            <a:r>
              <a:rPr lang="fa-IR" sz="4000" b="1" dirty="0">
                <a:cs typeface="B Yagut" panose="00000400000000000000" pitchFamily="2" charset="-78"/>
              </a:rPr>
              <a:t>برنامه غذایی در افراد دیابتی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6531" y="1239893"/>
            <a:ext cx="8100478" cy="498868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a-IR" sz="2800" dirty="0">
                <a:cs typeface="B Yagut" panose="00000400000000000000" pitchFamily="2" charset="-78"/>
              </a:rPr>
              <a:t>افزایش تعداد وعده‌هـاي غذایی</a:t>
            </a:r>
          </a:p>
          <a:p>
            <a:pPr>
              <a:lnSpc>
                <a:spcPct val="150000"/>
              </a:lnSpc>
            </a:pPr>
            <a:r>
              <a:rPr lang="fa-IR" sz="2800" dirty="0">
                <a:cs typeface="B Yagut" panose="00000400000000000000" pitchFamily="2" charset="-78"/>
              </a:rPr>
              <a:t>عدم حذف وعده‌هاي اصلي غذایي </a:t>
            </a:r>
          </a:p>
          <a:p>
            <a:pPr>
              <a:lnSpc>
                <a:spcPct val="150000"/>
              </a:lnSpc>
            </a:pPr>
            <a:r>
              <a:rPr lang="fa-IR" sz="2800" dirty="0">
                <a:cs typeface="B Yagut" panose="00000400000000000000" pitchFamily="2" charset="-78"/>
              </a:rPr>
              <a:t>مقدار غـذای مصرفی متناسب با فعاليت بيمار</a:t>
            </a:r>
          </a:p>
          <a:p>
            <a:pPr>
              <a:lnSpc>
                <a:spcPct val="150000"/>
              </a:lnSpc>
            </a:pPr>
            <a:r>
              <a:rPr lang="fa-IR" sz="2800" dirty="0">
                <a:cs typeface="B Yagut" panose="00000400000000000000" pitchFamily="2" charset="-78"/>
              </a:rPr>
              <a:t>استفاده از ميوه‌هاي غيرشيرين و سبزي‌ها </a:t>
            </a:r>
          </a:p>
          <a:p>
            <a:pPr>
              <a:lnSpc>
                <a:spcPct val="150000"/>
              </a:lnSpc>
            </a:pPr>
            <a:r>
              <a:rPr lang="fa-IR" sz="2800" dirty="0">
                <a:cs typeface="B Yagut" panose="00000400000000000000" pitchFamily="2" charset="-78"/>
              </a:rPr>
              <a:t>محدود کردن مصرف قند و شکر و خشکبارشيرين و چربی</a:t>
            </a:r>
          </a:p>
          <a:p>
            <a:pPr>
              <a:lnSpc>
                <a:spcPct val="150000"/>
              </a:lnSpc>
            </a:pPr>
            <a:r>
              <a:rPr lang="fa-IR" sz="2800" dirty="0">
                <a:cs typeface="B Yagut" panose="00000400000000000000" pitchFamily="2" charset="-78"/>
              </a:rPr>
              <a:t>استفاده از حبوبات و نان سبوسدار در برنامه‌ي غذايي روزانه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01" y="1476053"/>
            <a:ext cx="3044614" cy="262292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55350" y="6015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53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41"/>
    </mc:Choice>
    <mc:Fallback xmlns="">
      <p:transition spd="slow" advTm="39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b="1" dirty="0">
                <a:cs typeface="B Yagut" pitchFamily="2" charset="-78"/>
              </a:rPr>
              <a:t>ورزش و فعالیت بدنی در افراد دیابتی</a:t>
            </a:r>
            <a:endParaRPr lang="en-US" sz="4000" b="1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0277" y="1620070"/>
            <a:ext cx="7128792" cy="3984353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a-IR" sz="3200" dirty="0">
                <a:cs typeface="B Yagut" panose="00000400000000000000" pitchFamily="2" charset="-78"/>
              </a:rPr>
              <a:t>منظم و مستمر 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a-IR" sz="3200" dirty="0">
                <a:cs typeface="B Yagut" panose="00000400000000000000" pitchFamily="2" charset="-78"/>
              </a:rPr>
              <a:t>بهترین زمـان ورزش عصر 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a-IR" sz="3200" dirty="0">
                <a:cs typeface="B Yagut" panose="00000400000000000000" pitchFamily="2" charset="-78"/>
              </a:rPr>
              <a:t>متناسب با شرايط و وضعيت سلامت شخص 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a-IR" sz="3200" dirty="0">
                <a:cs typeface="B Yagut" panose="00000400000000000000" pitchFamily="2" charset="-78"/>
              </a:rPr>
              <a:t>ورزش‌هـاي سبك مثل نـرمش و پيـاده‌روي</a:t>
            </a:r>
            <a:endParaRPr lang="en-US" sz="3200" dirty="0">
              <a:cs typeface="B Yagut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857" y="2196151"/>
            <a:ext cx="3384376" cy="2564947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55350" y="6015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47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74"/>
    </mc:Choice>
    <mc:Fallback xmlns="">
      <p:transition spd="slow" advTm="19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61" y="251917"/>
            <a:ext cx="10692766" cy="720080"/>
          </a:xfrm>
        </p:spPr>
        <p:txBody>
          <a:bodyPr>
            <a:normAutofit/>
          </a:bodyPr>
          <a:lstStyle/>
          <a:p>
            <a:r>
              <a:rPr lang="fa-IR" sz="4000" b="1" dirty="0">
                <a:cs typeface="B Yagut" pitchFamily="2" charset="-78"/>
              </a:rPr>
              <a:t>نکات ایمنی هنگام ورزش</a:t>
            </a:r>
            <a:endParaRPr lang="en-US" sz="4000" b="1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809" y="899989"/>
            <a:ext cx="10854559" cy="453650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a-IR" sz="2600" dirty="0">
                <a:cs typeface="B Yagut" panose="00000400000000000000" pitchFamily="2" charset="-78"/>
              </a:rPr>
              <a:t>كفش و لباس مناسب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a-IR" sz="2600" dirty="0">
                <a:cs typeface="B Yagut" panose="00000400000000000000" pitchFamily="2" charset="-78"/>
              </a:rPr>
              <a:t>عدم انجام ورزش در هنگام گرسنگي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a-IR" sz="2600" dirty="0">
                <a:cs typeface="B Yagut" panose="00000400000000000000" pitchFamily="2" charset="-78"/>
              </a:rPr>
              <a:t>اندازه‌گيري قند خون قبل و بعد از ورزش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a-IR" sz="2600" dirty="0">
                <a:cs typeface="B Yagut" panose="00000400000000000000" pitchFamily="2" charset="-78"/>
              </a:rPr>
              <a:t>بررسي پاها و بين انگشتان پس از ورزش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a-IR" sz="2600" dirty="0">
                <a:cs typeface="B Yagut" panose="00000400000000000000" pitchFamily="2" charset="-78"/>
              </a:rPr>
              <a:t>نوشیدن مقادير كافي آب و مايعات بدون قند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a-IR" sz="2600" dirty="0">
                <a:cs typeface="B Yagut" panose="00000400000000000000" pitchFamily="2" charset="-78"/>
              </a:rPr>
              <a:t>مصرف مواد قندي در صورت افت قند خون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a-IR" sz="2600" dirty="0">
                <a:cs typeface="B Yagut" panose="00000400000000000000" pitchFamily="2" charset="-78"/>
              </a:rPr>
              <a:t>گرم كردن و سرد كردن10-5 دقيقه قبل و بعد از ورزش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a-IR" sz="2600" b="1" dirty="0">
                <a:cs typeface="B Yagut" panose="00000400000000000000" pitchFamily="2" charset="-78"/>
              </a:rPr>
              <a:t>پایین بودن قند خون زیر </a:t>
            </a:r>
            <a:r>
              <a:rPr lang="en-US" sz="2600" b="1" dirty="0">
                <a:cs typeface="B Yagut" panose="00000400000000000000" pitchFamily="2" charset="-78"/>
              </a:rPr>
              <a:t> </a:t>
            </a:r>
            <a:r>
              <a:rPr lang="en-US" sz="2600" dirty="0">
                <a:cs typeface="B Yagut" panose="00000400000000000000" pitchFamily="2" charset="-78"/>
              </a:rPr>
              <a:t>mg/dl</a:t>
            </a:r>
            <a:r>
              <a:rPr lang="fa-IR" sz="2600" b="1" dirty="0">
                <a:cs typeface="B Yagut" panose="00000400000000000000" pitchFamily="2" charset="-78"/>
              </a:rPr>
              <a:t>100:  </a:t>
            </a:r>
            <a:r>
              <a:rPr lang="fa-IR" sz="2600" dirty="0">
                <a:cs typeface="B Yagut" panose="00000400000000000000" pitchFamily="2" charset="-78"/>
              </a:rPr>
              <a:t>يك واحد كربوهيدرات قبل از ورزش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331913" y="5436493"/>
            <a:ext cx="9217024" cy="792088"/>
          </a:xfrm>
          <a:prstGeom prst="roundRect">
            <a:avLst/>
          </a:prstGeom>
          <a:solidFill>
            <a:schemeClr val="bg1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8" tIns="45664" rIns="91328" bIns="45664" rtlCol="1" anchor="ctr"/>
          <a:lstStyle/>
          <a:p>
            <a:pPr algn="ctr"/>
            <a:r>
              <a:rPr lang="fa-IR" sz="2800" b="1" dirty="0">
                <a:solidFill>
                  <a:schemeClr val="tx1"/>
                </a:solidFill>
                <a:cs typeface="B Yagut" pitchFamily="2" charset="-78"/>
              </a:rPr>
              <a:t>اگر قند خون بیشتر از 300 </a:t>
            </a:r>
            <a:r>
              <a:rPr lang="en-US" sz="2800" b="1" dirty="0">
                <a:solidFill>
                  <a:schemeClr val="tx1"/>
                </a:solidFill>
                <a:cs typeface="B Yagut" pitchFamily="2" charset="-78"/>
              </a:rPr>
              <a:t> mg/dl</a:t>
            </a:r>
            <a:r>
              <a:rPr lang="fa-IR" sz="2800" b="1" dirty="0">
                <a:solidFill>
                  <a:schemeClr val="tx1"/>
                </a:solidFill>
                <a:cs typeface="B Yagut" pitchFamily="2" charset="-78"/>
              </a:rPr>
              <a:t>باشد، نباید ورزش کرد.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55350" y="6015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77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82"/>
    </mc:Choice>
    <mc:Fallback xmlns="">
      <p:transition spd="slow" advTm="38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61" y="274004"/>
            <a:ext cx="10692766" cy="842073"/>
          </a:xfrm>
        </p:spPr>
        <p:txBody>
          <a:bodyPr>
            <a:normAutofit/>
          </a:bodyPr>
          <a:lstStyle/>
          <a:p>
            <a:r>
              <a:rPr lang="fa-IR" sz="4000" b="1" dirty="0">
                <a:cs typeface="B Yagut" pitchFamily="2" charset="-78"/>
              </a:rPr>
              <a:t>مراقبت از پای دیابتی</a:t>
            </a:r>
            <a:endParaRPr lang="en-US" sz="4000" b="1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2393" y="1260029"/>
            <a:ext cx="5483943" cy="5256584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a-IR" sz="2600" dirty="0">
                <a:cs typeface="B Yagut" pitchFamily="2" charset="-78"/>
              </a:rPr>
              <a:t>بررسی روزانه پاها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a-IR" sz="2600" dirty="0">
                <a:cs typeface="B Yagut" pitchFamily="2" charset="-78"/>
              </a:rPr>
              <a:t>کوتاه کردن ناخن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a-IR" sz="2600" dirty="0">
                <a:cs typeface="B Yagut" pitchFamily="2" charset="-78"/>
              </a:rPr>
              <a:t>كفش مناسب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a-IR" sz="2600" dirty="0">
                <a:cs typeface="B Yagut" pitchFamily="2" charset="-78"/>
              </a:rPr>
              <a:t>كفش راحتي و دمپـايي در خانه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a-IR" sz="2600" dirty="0">
                <a:cs typeface="B Yagut" pitchFamily="2" charset="-78"/>
              </a:rPr>
              <a:t> شستن روزانه پاها با آب ولرم و صابون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a-IR" sz="2600" dirty="0">
                <a:cs typeface="B Yagut" pitchFamily="2" charset="-78"/>
              </a:rPr>
              <a:t>نرم کننده ها و کرم ها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a-IR" sz="2600" dirty="0">
                <a:cs typeface="B Yagut" pitchFamily="2" charset="-78"/>
              </a:rPr>
              <a:t>جوراب نخي و ضخيم وتعویض روزانه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a-IR" sz="2600" dirty="0">
                <a:cs typeface="B Yagut" pitchFamily="2" charset="-78"/>
              </a:rPr>
              <a:t>پرهیز از نزديك ‌كردن پاها به وسایل گرمايي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fa-IR" sz="2600" dirty="0">
              <a:cs typeface="B Yagut" pitchFamily="2" charset="-78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600" dirty="0">
              <a:cs typeface="B Yagut" pitchFamily="2" charset="-78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55350" y="6015038"/>
            <a:ext cx="609600" cy="6096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94061" y="1692077"/>
            <a:ext cx="4875527" cy="3960440"/>
            <a:chOff x="594061" y="1692077"/>
            <a:chExt cx="4875527" cy="396044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/>
            <a:srcRect t="12054"/>
            <a:stretch/>
          </p:blipFill>
          <p:spPr>
            <a:xfrm>
              <a:off x="594061" y="1692077"/>
              <a:ext cx="4873000" cy="3960440"/>
            </a:xfrm>
            <a:prstGeom prst="rect">
              <a:avLst/>
            </a:prstGeom>
            <a:ln w="12700">
              <a:solidFill>
                <a:srgbClr val="C00000"/>
              </a:solidFill>
            </a:ln>
          </p:spPr>
        </p:pic>
        <p:sp>
          <p:nvSpPr>
            <p:cNvPr id="5" name="Rounded Rectangle 4"/>
            <p:cNvSpPr/>
            <p:nvPr/>
          </p:nvSpPr>
          <p:spPr>
            <a:xfrm>
              <a:off x="4284241" y="2124125"/>
              <a:ext cx="1185347" cy="57606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91328" tIns="45664" rIns="91328" bIns="45664" rtlCol="1" anchor="ctr"/>
            <a:lstStyle/>
            <a:p>
              <a:pPr algn="ctr"/>
              <a:r>
                <a:rPr lang="fa-IR" sz="1100" dirty="0">
                  <a:solidFill>
                    <a:srgbClr val="C00000"/>
                  </a:solidFill>
                  <a:cs typeface="B Titr" panose="00000700000000000000" pitchFamily="2" charset="-78"/>
                </a:rPr>
                <a:t>کاهش جریان خون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451069" y="4212357"/>
              <a:ext cx="1833172" cy="1368152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91328" tIns="45664" rIns="91328" bIns="45664" rtlCol="1" anchor="ctr"/>
            <a:lstStyle/>
            <a:p>
              <a:pPr algn="ctr"/>
              <a:r>
                <a:rPr lang="fa-IR" sz="2500" dirty="0" smtClean="0">
                  <a:solidFill>
                    <a:srgbClr val="C00000"/>
                  </a:solidFill>
                  <a:cs typeface="B Titr" panose="00000700000000000000" pitchFamily="2" charset="-78"/>
                </a:rPr>
                <a:t>پای دیابتی</a:t>
              </a:r>
              <a:endParaRPr lang="fa-IR" sz="2500" dirty="0">
                <a:solidFill>
                  <a:srgbClr val="C00000"/>
                </a:solidFill>
                <a:cs typeface="B Titr" panose="000007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843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26"/>
    </mc:Choice>
    <mc:Fallback xmlns="">
      <p:transition spd="slow" advTm="42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b="1" dirty="0">
                <a:cs typeface="B Yagut" panose="00000400000000000000" pitchFamily="2" charset="-78"/>
              </a:rPr>
              <a:t>ترک مصرف دخانیات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061" y="1596234"/>
            <a:ext cx="10692766" cy="1032011"/>
          </a:xfrm>
        </p:spPr>
        <p:txBody>
          <a:bodyPr/>
          <a:lstStyle/>
          <a:p>
            <a:r>
              <a:rPr lang="fa-IR" b="1" dirty="0">
                <a:cs typeface="B Yagut" panose="00000400000000000000" pitchFamily="2" charset="-78"/>
              </a:rPr>
              <a:t>افراد مبتلا به ديابت </a:t>
            </a:r>
            <a:r>
              <a:rPr lang="fa-IR" b="1" dirty="0" smtClean="0">
                <a:cs typeface="B Yagut" panose="00000400000000000000" pitchFamily="2" charset="-78"/>
              </a:rPr>
              <a:t>مصرف کننده هر نوع دخانيات: </a:t>
            </a:r>
            <a:r>
              <a:rPr lang="fa-IR" dirty="0" smtClean="0">
                <a:cs typeface="B Yagut" panose="00000400000000000000" pitchFamily="2" charset="-78"/>
              </a:rPr>
              <a:t>تشويق براي ترك</a:t>
            </a: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0185" y="2828021"/>
            <a:ext cx="4644850" cy="323252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55350" y="6015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49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07"/>
    </mc:Choice>
    <mc:Fallback xmlns="">
      <p:transition spd="slow" advTm="9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b="1" dirty="0">
                <a:cs typeface="B Yagut" panose="00000400000000000000" pitchFamily="2" charset="-78"/>
              </a:rPr>
              <a:t>مصرف دارو در دیابت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4373" y="1290298"/>
            <a:ext cx="5922451" cy="4848473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fa-IR" dirty="0" smtClean="0">
                <a:cs typeface="B Yagut" panose="00000400000000000000" pitchFamily="2" charset="-78"/>
              </a:rPr>
              <a:t>آموزش در زمینه داروهای مصرفی: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fa-IR" dirty="0" smtClean="0">
                <a:cs typeface="B Yagut" panose="00000400000000000000" pitchFamily="2" charset="-78"/>
              </a:rPr>
              <a:t>نام داروها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fa-IR" dirty="0" smtClean="0">
                <a:cs typeface="B Yagut" panose="00000400000000000000" pitchFamily="2" charset="-78"/>
              </a:rPr>
              <a:t>مقدارمصرف</a:t>
            </a:r>
            <a:endParaRPr lang="fa-IR" dirty="0">
              <a:cs typeface="B Yagut" panose="00000400000000000000" pitchFamily="2" charset="-78"/>
            </a:endParaRPr>
          </a:p>
          <a:p>
            <a:pPr lvl="1">
              <a:lnSpc>
                <a:spcPct val="15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fa-IR" dirty="0" smtClean="0">
                <a:cs typeface="B Yagut" panose="00000400000000000000" pitchFamily="2" charset="-78"/>
              </a:rPr>
              <a:t> علت تجویز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fa-IR" dirty="0" smtClean="0">
                <a:cs typeface="B Yagut" panose="00000400000000000000" pitchFamily="2" charset="-78"/>
              </a:rPr>
              <a:t> </a:t>
            </a:r>
            <a:r>
              <a:rPr lang="fa-IR" dirty="0">
                <a:cs typeface="B Yagut" panose="00000400000000000000" pitchFamily="2" charset="-78"/>
              </a:rPr>
              <a:t>زمان </a:t>
            </a:r>
            <a:r>
              <a:rPr lang="fa-IR" dirty="0" smtClean="0">
                <a:cs typeface="B Yagut" panose="00000400000000000000" pitchFamily="2" charset="-78"/>
              </a:rPr>
              <a:t>مصرف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fa-IR" dirty="0" smtClean="0">
                <a:cs typeface="B Yagut" panose="00000400000000000000" pitchFamily="2" charset="-78"/>
              </a:rPr>
              <a:t> </a:t>
            </a:r>
            <a:r>
              <a:rPr lang="fa-IR" dirty="0">
                <a:cs typeface="B Yagut" panose="00000400000000000000" pitchFamily="2" charset="-78"/>
              </a:rPr>
              <a:t>عوارض جانبي </a:t>
            </a:r>
            <a:r>
              <a:rPr lang="fa-IR" dirty="0" smtClean="0">
                <a:cs typeface="B Yagut" panose="00000400000000000000" pitchFamily="2" charset="-78"/>
              </a:rPr>
              <a:t>احتمالي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fa-IR" dirty="0" smtClean="0">
                <a:cs typeface="B Yagut" panose="00000400000000000000" pitchFamily="2" charset="-78"/>
              </a:rPr>
              <a:t> </a:t>
            </a:r>
            <a:r>
              <a:rPr lang="fa-IR" dirty="0">
                <a:cs typeface="B Yagut" panose="00000400000000000000" pitchFamily="2" charset="-78"/>
              </a:rPr>
              <a:t>اقدام لازم در صورت فراموشي </a:t>
            </a:r>
            <a:r>
              <a:rPr lang="fa-IR" dirty="0" smtClean="0">
                <a:cs typeface="B Yagut" panose="00000400000000000000" pitchFamily="2" charset="-78"/>
              </a:rPr>
              <a:t>دارو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fa-IR" dirty="0">
              <a:cs typeface="B Yagut" panose="00000400000000000000" pitchFamily="2" charset="-78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en-US" dirty="0">
              <a:cs typeface="B Yagut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850" y="2557219"/>
            <a:ext cx="4104456" cy="223879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55350" y="6015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52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62"/>
    </mc:Choice>
    <mc:Fallback xmlns="">
      <p:transition spd="slow" advTm="32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58" y="274004"/>
            <a:ext cx="10692766" cy="986089"/>
          </a:xfrm>
        </p:spPr>
        <p:txBody>
          <a:bodyPr>
            <a:normAutofit/>
          </a:bodyPr>
          <a:lstStyle/>
          <a:p>
            <a:r>
              <a:rPr lang="fa-IR" sz="4000" b="1" dirty="0">
                <a:cs typeface="B Yagut" pitchFamily="2" charset="-78"/>
              </a:rPr>
              <a:t>سلامت دهان و دندان و مشکلات آن در دیابت</a:t>
            </a:r>
            <a:endParaRPr lang="en-US" sz="4000" b="1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8415" y="1260043"/>
            <a:ext cx="5792447" cy="4920481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fa-IR" b="1" dirty="0" smtClean="0">
                <a:cs typeface="B Yagut" pitchFamily="2" charset="-78"/>
              </a:rPr>
              <a:t>توصیه های لازم: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dirty="0" smtClean="0">
                <a:cs typeface="B Yagut" pitchFamily="2" charset="-78"/>
              </a:rPr>
              <a:t>رژيم </a:t>
            </a:r>
            <a:r>
              <a:rPr lang="fa-IR" dirty="0">
                <a:cs typeface="B Yagut" pitchFamily="2" charset="-78"/>
              </a:rPr>
              <a:t>غذايي مناسب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dirty="0">
                <a:cs typeface="B Yagut" pitchFamily="2" charset="-78"/>
              </a:rPr>
              <a:t>عدم مصرف دخانيات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dirty="0">
                <a:cs typeface="B Yagut" pitchFamily="2" charset="-78"/>
              </a:rPr>
              <a:t>مصرف دهانشويه ها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fa-IR" dirty="0">
                <a:cs typeface="B Yagut" pitchFamily="2" charset="-78"/>
              </a:rPr>
              <a:t>شستشوي مستمر دهان و دندان 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dirty="0">
                <a:cs typeface="B Yagut" pitchFamily="2" charset="-78"/>
              </a:rPr>
              <a:t> استفاده از مسواك و نخ دندان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dirty="0" smtClean="0">
                <a:cs typeface="B Yagut" pitchFamily="2" charset="-78"/>
              </a:rPr>
              <a:t>معاينه </a:t>
            </a:r>
            <a:r>
              <a:rPr lang="fa-IR" dirty="0">
                <a:cs typeface="B Yagut" pitchFamily="2" charset="-78"/>
              </a:rPr>
              <a:t>دهان و دندان (سالانه دو بار)</a:t>
            </a:r>
          </a:p>
          <a:p>
            <a:pPr>
              <a:lnSpc>
                <a:spcPct val="150000"/>
              </a:lnSpc>
            </a:pPr>
            <a:endParaRPr lang="en-US" sz="2800" dirty="0">
              <a:cs typeface="B Yagut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891" y="2052132"/>
            <a:ext cx="4194145" cy="280794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55350" y="6015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70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09"/>
    </mc:Choice>
    <mc:Fallback xmlns="">
      <p:transition spd="slow" advTm="41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24" y="364288"/>
            <a:ext cx="10247233" cy="679769"/>
          </a:xfrm>
        </p:spPr>
        <p:txBody>
          <a:bodyPr>
            <a:normAutofit/>
          </a:bodyPr>
          <a:lstStyle/>
          <a:p>
            <a:pPr algn="ctr"/>
            <a:r>
              <a:rPr lang="fa-IR" sz="4000" b="1" dirty="0">
                <a:cs typeface="B Yagut" pitchFamily="2" charset="-78"/>
              </a:rPr>
              <a:t>فهرست عناوین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887" y="1043449"/>
            <a:ext cx="10247233" cy="5544616"/>
          </a:xfrm>
        </p:spPr>
        <p:txBody>
          <a:bodyPr>
            <a:noAutofit/>
          </a:bodyPr>
          <a:lstStyle/>
          <a:p>
            <a:pPr algn="justLow">
              <a:lnSpc>
                <a:spcPct val="160000"/>
              </a:lnSpc>
              <a:spcBef>
                <a:spcPts val="0"/>
              </a:spcBef>
            </a:pPr>
            <a:r>
              <a:rPr lang="fa-IR" sz="3000" dirty="0">
                <a:cs typeface="B Yagut" pitchFamily="2" charset="-78"/>
              </a:rPr>
              <a:t>اهمیت پیشگیری و کنترل فشارخون بالا و دیابت</a:t>
            </a:r>
          </a:p>
          <a:p>
            <a:pPr algn="justLow">
              <a:lnSpc>
                <a:spcPct val="160000"/>
              </a:lnSpc>
              <a:spcBef>
                <a:spcPts val="0"/>
              </a:spcBef>
            </a:pPr>
            <a:r>
              <a:rPr lang="fa-IR" sz="3000" dirty="0">
                <a:cs typeface="B Yagut" pitchFamily="2" charset="-78"/>
              </a:rPr>
              <a:t>تعریف فشارخون </a:t>
            </a:r>
          </a:p>
          <a:p>
            <a:pPr algn="justLow">
              <a:lnSpc>
                <a:spcPct val="160000"/>
              </a:lnSpc>
              <a:spcBef>
                <a:spcPts val="0"/>
              </a:spcBef>
            </a:pPr>
            <a:r>
              <a:rPr lang="fa-IR" sz="3000" dirty="0">
                <a:cs typeface="B Yagut" pitchFamily="2" charset="-78"/>
              </a:rPr>
              <a:t>طبقه بندی فشارخون بالا</a:t>
            </a:r>
            <a:r>
              <a:rPr lang="en-US" sz="3000" dirty="0">
                <a:cs typeface="B Yagut" pitchFamily="2" charset="-78"/>
              </a:rPr>
              <a:t> </a:t>
            </a:r>
            <a:r>
              <a:rPr lang="fa-IR" sz="3000" dirty="0">
                <a:cs typeface="B Yagut" pitchFamily="2" charset="-78"/>
              </a:rPr>
              <a:t>در افراد بزرگسال </a:t>
            </a:r>
          </a:p>
          <a:p>
            <a:pPr algn="justLow">
              <a:lnSpc>
                <a:spcPct val="160000"/>
              </a:lnSpc>
              <a:spcBef>
                <a:spcPts val="0"/>
              </a:spcBef>
            </a:pPr>
            <a:r>
              <a:rPr lang="fa-IR" sz="3000" dirty="0">
                <a:cs typeface="B Yagut" pitchFamily="2" charset="-78"/>
              </a:rPr>
              <a:t>اقدامات و پیگیری های لازم بر حسب طبقه بندی فشارخون بالا</a:t>
            </a:r>
          </a:p>
          <a:p>
            <a:pPr algn="justLow">
              <a:lnSpc>
                <a:spcPct val="160000"/>
              </a:lnSpc>
              <a:spcBef>
                <a:spcPts val="0"/>
              </a:spcBef>
            </a:pPr>
            <a:r>
              <a:rPr lang="fa-IR" sz="3000" dirty="0">
                <a:cs typeface="B Yagut" pitchFamily="2" charset="-78"/>
              </a:rPr>
              <a:t>عوامل خطر زمینه ساز فشارخون بالا </a:t>
            </a:r>
          </a:p>
          <a:p>
            <a:pPr algn="justLow">
              <a:lnSpc>
                <a:spcPct val="160000"/>
              </a:lnSpc>
              <a:spcBef>
                <a:spcPts val="0"/>
              </a:spcBef>
            </a:pPr>
            <a:r>
              <a:rPr lang="fa-IR" sz="3000" dirty="0">
                <a:cs typeface="B Yagut" pitchFamily="2" charset="-78"/>
              </a:rPr>
              <a:t>مراقبت های ماهیانه در افراد دارای فشارخون بالا </a:t>
            </a:r>
          </a:p>
          <a:p>
            <a:pPr algn="justLow">
              <a:lnSpc>
                <a:spcPct val="160000"/>
              </a:lnSpc>
              <a:spcBef>
                <a:spcPts val="0"/>
              </a:spcBef>
            </a:pPr>
            <a:r>
              <a:rPr lang="fa-IR" sz="3000" dirty="0">
                <a:cs typeface="B Yagut" pitchFamily="2" charset="-78"/>
              </a:rPr>
              <a:t>آموزش شیوه مناسب زندگی بر اساس </a:t>
            </a:r>
            <a:r>
              <a:rPr lang="en-US" sz="3000" dirty="0">
                <a:cs typeface="B Yagut" pitchFamily="2" charset="-78"/>
              </a:rPr>
              <a:t>SOC</a:t>
            </a:r>
            <a:endParaRPr lang="fa-IR" sz="3000" dirty="0">
              <a:cs typeface="B Yagut" pitchFamily="2" charset="-78"/>
            </a:endParaRP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endParaRPr lang="fa-IR" sz="30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55350" y="6015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73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41"/>
    </mc:Choice>
    <mc:Fallback xmlns="">
      <p:transition spd="slow" advTm="36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58" y="274004"/>
            <a:ext cx="10692766" cy="842073"/>
          </a:xfrm>
        </p:spPr>
        <p:txBody>
          <a:bodyPr>
            <a:normAutofit/>
          </a:bodyPr>
          <a:lstStyle/>
          <a:p>
            <a:r>
              <a:rPr lang="fa-IR" sz="3600" b="1" dirty="0">
                <a:cs typeface="B Yagut" panose="00000400000000000000" pitchFamily="2" charset="-78"/>
              </a:rPr>
              <a:t>خلاصه مطالب و نتیجه گیری</a:t>
            </a:r>
            <a:endParaRPr lang="en-US" sz="36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71" y="1116014"/>
            <a:ext cx="10963011" cy="331236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fa-IR" sz="3000" b="1" dirty="0">
                <a:cs typeface="B Yagut" panose="00000400000000000000" pitchFamily="2" charset="-78"/>
              </a:rPr>
              <a:t>مهمترین اقدام پیشگیری: </a:t>
            </a:r>
            <a:r>
              <a:rPr lang="fa-IR" sz="3000" dirty="0">
                <a:cs typeface="B Yagut" panose="00000400000000000000" pitchFamily="2" charset="-78"/>
              </a:rPr>
              <a:t>آموزش </a:t>
            </a:r>
            <a:r>
              <a:rPr lang="fa-IR" sz="3000" dirty="0" smtClean="0">
                <a:cs typeface="B Yagut" panose="00000400000000000000" pitchFamily="2" charset="-78"/>
              </a:rPr>
              <a:t>خودمراقبتی</a:t>
            </a:r>
            <a:endParaRPr lang="fa-IR" sz="3000" dirty="0">
              <a:cs typeface="B Yagut" panose="00000400000000000000" pitchFamily="2" charset="-78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fa-IR" sz="26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B Yagut" panose="00000400000000000000" pitchFamily="2" charset="-78"/>
              </a:rPr>
              <a:t>فعالیت بدنی منظم</a:t>
            </a:r>
          </a:p>
          <a:p>
            <a:pPr lvl="1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fa-IR" sz="26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B Yagut" panose="00000400000000000000" pitchFamily="2" charset="-78"/>
              </a:rPr>
              <a:t>ترک مصرف دخانیات والکل</a:t>
            </a:r>
          </a:p>
          <a:p>
            <a:pPr lvl="1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fa-IR" sz="26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B Yagut" panose="00000400000000000000" pitchFamily="2" charset="-78"/>
              </a:rPr>
              <a:t>کنترل وزن </a:t>
            </a:r>
          </a:p>
          <a:p>
            <a:pPr lvl="1" algn="just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fa-IR" sz="26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B Yagut" panose="00000400000000000000" pitchFamily="2" charset="-78"/>
              </a:rPr>
              <a:t>رژیم غذایی سالم</a:t>
            </a:r>
          </a:p>
          <a:p>
            <a:endParaRPr lang="fa-IR" sz="2800" dirty="0">
              <a:cs typeface="B Yagut" panose="00000400000000000000" pitchFamily="2" charset="-78"/>
            </a:endParaRPr>
          </a:p>
          <a:p>
            <a:pPr marL="0" indent="0">
              <a:buNone/>
            </a:pPr>
            <a:r>
              <a:rPr lang="fa-IR" sz="2800" dirty="0">
                <a:cs typeface="B Yagut" panose="00000400000000000000" pitchFamily="2" charset="-78"/>
              </a:rPr>
              <a:t> </a:t>
            </a:r>
            <a:endParaRPr lang="en-US" sz="2800" dirty="0">
              <a:cs typeface="B Yagut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843" y="1908101"/>
            <a:ext cx="4179009" cy="4004884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  <p:sp>
        <p:nvSpPr>
          <p:cNvPr id="6" name="Rounded Rectangle 5"/>
          <p:cNvSpPr/>
          <p:nvPr/>
        </p:nvSpPr>
        <p:spPr>
          <a:xfrm>
            <a:off x="5220383" y="4572397"/>
            <a:ext cx="6079969" cy="1584176"/>
          </a:xfrm>
          <a:prstGeom prst="roundRect">
            <a:avLst/>
          </a:prstGeom>
          <a:solidFill>
            <a:schemeClr val="bg1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8" tIns="45664" rIns="91328" bIns="45664" rtlCol="1" anchor="ctr"/>
          <a:lstStyle/>
          <a:p>
            <a:r>
              <a:rPr lang="fa-IR" sz="3000" b="1" dirty="0">
                <a:solidFill>
                  <a:prstClr val="black"/>
                </a:solidFill>
                <a:cs typeface="B Yagut" panose="00000400000000000000" pitchFamily="2" charset="-78"/>
              </a:rPr>
              <a:t>با خودمراقبتی: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a-IR" sz="2800" dirty="0">
                <a:solidFill>
                  <a:prstClr val="black"/>
                </a:solidFill>
                <a:cs typeface="B Yagut" panose="00000400000000000000" pitchFamily="2" charset="-78"/>
              </a:rPr>
              <a:t>جلوگیری از بروز بیماری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a-IR" sz="2800" dirty="0">
                <a:solidFill>
                  <a:prstClr val="black"/>
                </a:solidFill>
                <a:cs typeface="B Yagut" panose="00000400000000000000" pitchFamily="2" charset="-78"/>
              </a:rPr>
              <a:t>کاهش عوارض در صورت بروز بیماری</a:t>
            </a:r>
            <a:endParaRPr lang="fa-IR" sz="2800" b="1" dirty="0">
              <a:solidFill>
                <a:prstClr val="black"/>
              </a:solidFill>
              <a:cs typeface="B Yagut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55350" y="6015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3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25"/>
    </mc:Choice>
    <mc:Fallback xmlns="">
      <p:transition spd="slow" advTm="46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58" y="274004"/>
            <a:ext cx="10692766" cy="842073"/>
          </a:xfrm>
        </p:spPr>
        <p:txBody>
          <a:bodyPr>
            <a:normAutofit/>
          </a:bodyPr>
          <a:lstStyle/>
          <a:p>
            <a:r>
              <a:rPr lang="fa-IR" sz="4000" b="1" dirty="0">
                <a:cs typeface="B Yagut" panose="00000400000000000000" pitchFamily="2" charset="-78"/>
              </a:rPr>
              <a:t>پرسش و تمرین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965" y="1116031"/>
            <a:ext cx="10963003" cy="5472607"/>
          </a:xfrm>
        </p:spPr>
        <p:txBody>
          <a:bodyPr>
            <a:noAutofit/>
          </a:bodyPr>
          <a:lstStyle/>
          <a:p>
            <a:pPr marL="513716" indent="-513716" algn="just">
              <a:lnSpc>
                <a:spcPct val="15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fa-IR" sz="2600" dirty="0">
                <a:cs typeface="B Yagut" pitchFamily="2" charset="-78"/>
              </a:rPr>
              <a:t>اهمیت پیشگیری و کنترل فشارخون بالا و دیابت را بیان کنید.</a:t>
            </a:r>
          </a:p>
          <a:p>
            <a:pPr marL="513716" indent="-513716" algn="just">
              <a:lnSpc>
                <a:spcPct val="15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fa-IR" sz="2600" dirty="0">
                <a:cs typeface="B Yagut" pitchFamily="2" charset="-78"/>
              </a:rPr>
              <a:t>فردی با فشارخون130/80 میلیمتر جیوه در کدام طبقه بندی فشارخون قرار می گیرد؟</a:t>
            </a:r>
          </a:p>
          <a:p>
            <a:pPr marL="513716" indent="-513716" algn="just">
              <a:lnSpc>
                <a:spcPct val="15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fa-IR" sz="2600" dirty="0">
                <a:cs typeface="B Yagut" pitchFamily="2" charset="-78"/>
              </a:rPr>
              <a:t>فردی در طبقه بندی فشارخون، در مرحله پیش </a:t>
            </a:r>
            <a:r>
              <a:rPr lang="fa-IR" sz="2600" dirty="0" smtClean="0">
                <a:cs typeface="B Yagut" pitchFamily="2" charset="-78"/>
              </a:rPr>
              <a:t>فشارخون </a:t>
            </a:r>
            <a:r>
              <a:rPr lang="fa-IR" sz="2600" dirty="0">
                <a:cs typeface="B Yagut" pitchFamily="2" charset="-78"/>
              </a:rPr>
              <a:t>می باشد، اقدام مناسب چیست؟</a:t>
            </a:r>
          </a:p>
          <a:p>
            <a:pPr marL="513716" indent="-513716" algn="just">
              <a:lnSpc>
                <a:spcPct val="15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fa-IR" sz="2600" dirty="0">
                <a:cs typeface="B Yagut" pitchFamily="2" charset="-78"/>
              </a:rPr>
              <a:t>عوامل خطر زمینه ساز بیماری فشارخون بالا را فهرست کنید.</a:t>
            </a:r>
          </a:p>
          <a:p>
            <a:pPr marL="513716" indent="-513716" algn="just">
              <a:lnSpc>
                <a:spcPct val="150000"/>
              </a:lnSpc>
              <a:spcBef>
                <a:spcPts val="1000"/>
              </a:spcBef>
              <a:buFont typeface="+mj-lt"/>
              <a:buAutoNum type="arabicPeriod"/>
            </a:pPr>
            <a:r>
              <a:rPr lang="fa-IR" sz="2600" dirty="0">
                <a:cs typeface="B Yagut" pitchFamily="2" charset="-78"/>
              </a:rPr>
              <a:t>مراقبت های ماهیانه در افراد دارای فشارخون بالا را به طور کامل شرح دهید.</a:t>
            </a:r>
          </a:p>
          <a:p>
            <a:pPr marL="513716" indent="-513716">
              <a:lnSpc>
                <a:spcPct val="150000"/>
              </a:lnSpc>
              <a:buFont typeface="+mj-lt"/>
              <a:buAutoNum type="arabicPeriod"/>
            </a:pPr>
            <a:r>
              <a:rPr lang="fa-IR" sz="2600" dirty="0">
                <a:cs typeface="B Yagut" pitchFamily="2" charset="-78"/>
              </a:rPr>
              <a:t>توصیه های تغذیه ای جهت پیشگیری و کنترل </a:t>
            </a:r>
            <a:r>
              <a:rPr lang="fa-IR" sz="2600" dirty="0" smtClean="0">
                <a:cs typeface="B Yagut" pitchFamily="2" charset="-78"/>
              </a:rPr>
              <a:t>فشارخون </a:t>
            </a:r>
            <a:r>
              <a:rPr lang="fa-IR" sz="2600" dirty="0">
                <a:cs typeface="B Yagut" pitchFamily="2" charset="-78"/>
              </a:rPr>
              <a:t>بالا را به درستی بیان کنید.</a:t>
            </a:r>
          </a:p>
          <a:p>
            <a:pPr marL="513716" indent="-513716">
              <a:lnSpc>
                <a:spcPct val="150000"/>
              </a:lnSpc>
              <a:buFont typeface="+mj-lt"/>
              <a:buAutoNum type="arabicPeriod"/>
            </a:pPr>
            <a:r>
              <a:rPr lang="fa-IR" sz="2600" dirty="0">
                <a:cs typeface="B Yagut" pitchFamily="2" charset="-78"/>
              </a:rPr>
              <a:t>دلایل افزایش قند خون در بیماران دیابتی را بیان کنید.</a:t>
            </a:r>
          </a:p>
          <a:p>
            <a:pPr marL="0" indent="0" algn="just">
              <a:lnSpc>
                <a:spcPct val="150000"/>
              </a:lnSpc>
              <a:spcBef>
                <a:spcPts val="1000"/>
              </a:spcBef>
              <a:buNone/>
            </a:pPr>
            <a:endParaRPr lang="fa-IR" sz="2600" dirty="0">
              <a:cs typeface="B Yagut" pitchFamily="2" charset="-78"/>
            </a:endParaRPr>
          </a:p>
          <a:p>
            <a:pPr>
              <a:lnSpc>
                <a:spcPct val="150000"/>
              </a:lnSpc>
            </a:pPr>
            <a:endParaRPr lang="en-US" sz="26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55350" y="6015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76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1"/>
    </mc:Choice>
    <mc:Fallback xmlns="">
      <p:transition spd="slow" advTm="2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58" y="273996"/>
            <a:ext cx="10692766" cy="914081"/>
          </a:xfrm>
        </p:spPr>
        <p:txBody>
          <a:bodyPr>
            <a:normAutofit/>
          </a:bodyPr>
          <a:lstStyle/>
          <a:p>
            <a:r>
              <a:rPr lang="fa-IR" sz="4000" b="1" dirty="0">
                <a:cs typeface="B Yagut" panose="00000400000000000000" pitchFamily="2" charset="-78"/>
              </a:rPr>
              <a:t>پرسش و تمرین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835" y="1188023"/>
            <a:ext cx="10891003" cy="4920481"/>
          </a:xfrm>
        </p:spPr>
        <p:txBody>
          <a:bodyPr>
            <a:noAutofit/>
          </a:bodyPr>
          <a:lstStyle/>
          <a:p>
            <a:pPr marL="513716" indent="-513716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8"/>
            </a:pPr>
            <a:r>
              <a:rPr lang="fa-IR" sz="2600" dirty="0">
                <a:cs typeface="B Yagut" pitchFamily="2" charset="-78"/>
              </a:rPr>
              <a:t>علائم و نشانه های بیماری دیابت را توضیح دهید.</a:t>
            </a:r>
          </a:p>
          <a:p>
            <a:pPr marL="513716" indent="-513716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8"/>
            </a:pPr>
            <a:r>
              <a:rPr lang="fa-IR" sz="2600" dirty="0">
                <a:cs typeface="B Yagut" pitchFamily="2" charset="-78"/>
              </a:rPr>
              <a:t>عوارض دیررس بیماری دیابت نوع 2 را به طور کامل بیان کنید.</a:t>
            </a:r>
          </a:p>
          <a:p>
            <a:pPr marL="513716" indent="-513716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8"/>
            </a:pPr>
            <a:r>
              <a:rPr lang="fa-IR" sz="2600" dirty="0">
                <a:cs typeface="B Yagut" pitchFamily="2" charset="-78"/>
              </a:rPr>
              <a:t>خانمی با </a:t>
            </a:r>
            <a:r>
              <a:rPr lang="en-US" sz="2600" dirty="0">
                <a:cs typeface="B Yagut" panose="00000400000000000000" pitchFamily="2" charset="-78"/>
              </a:rPr>
              <a:t>BMI=27</a:t>
            </a:r>
            <a:r>
              <a:rPr lang="fa-IR" sz="2600" dirty="0">
                <a:cs typeface="B Yagut" panose="00000400000000000000" pitchFamily="2" charset="-78"/>
              </a:rPr>
              <a:t> و فشارخون بالا به شما مراجعه کرده، در هنگام اخذ شرح حال متوجه می شوید که سابقه مرده زایی دارد، اقدام مناسب چیست؟</a:t>
            </a:r>
          </a:p>
          <a:p>
            <a:pPr marL="513716" indent="-513716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8"/>
            </a:pPr>
            <a:r>
              <a:rPr lang="fa-IR" sz="2600" dirty="0">
                <a:cs typeface="B Yagut" panose="00000400000000000000" pitchFamily="2" charset="-78"/>
              </a:rPr>
              <a:t>5 مورد از نکات ضروری در مراقبت از پا در افراد دیابتی را شرح دهید.</a:t>
            </a:r>
          </a:p>
          <a:p>
            <a:pPr marL="513716" indent="-513716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8"/>
            </a:pPr>
            <a:r>
              <a:rPr lang="fa-IR" sz="2600" dirty="0">
                <a:cs typeface="B Yagut" panose="00000400000000000000" pitchFamily="2" charset="-78"/>
              </a:rPr>
              <a:t>یک فرد دیابتی در هنگام ورزش به چه نکاتی باید توجه کند؟</a:t>
            </a:r>
          </a:p>
          <a:p>
            <a:pPr marL="513716" indent="-513716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8"/>
            </a:pPr>
            <a:r>
              <a:rPr lang="fa-IR" sz="2600" dirty="0">
                <a:cs typeface="B Yagut" panose="00000400000000000000" pitchFamily="2" charset="-78"/>
              </a:rPr>
              <a:t>توصیه های لازم برای سلامت دهان و دندان در افراد دیابتی را توضیح دهید.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fa-IR" sz="2600" dirty="0">
              <a:cs typeface="B Yagut" panose="00000400000000000000" pitchFamily="2" charset="-78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fa-IR" sz="2600" dirty="0">
              <a:cs typeface="B Yagut" panose="00000400000000000000" pitchFamily="2" charset="-78"/>
            </a:endParaRPr>
          </a:p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2600" dirty="0"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55350" y="6015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04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6"/>
    </mc:Choice>
    <mc:Fallback xmlns="">
      <p:transition spd="slow" advTm="2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09" y="364202"/>
            <a:ext cx="10247233" cy="1074071"/>
          </a:xfrm>
        </p:spPr>
        <p:txBody>
          <a:bodyPr>
            <a:normAutofit/>
          </a:bodyPr>
          <a:lstStyle/>
          <a:p>
            <a:pPr algn="ctr"/>
            <a:r>
              <a:rPr lang="fa-IR" sz="4000" b="1" dirty="0">
                <a:cs typeface="B Yagut" pitchFamily="2" charset="-78"/>
              </a:rPr>
              <a:t>فهرست </a:t>
            </a:r>
            <a:r>
              <a:rPr lang="fa-IR" sz="4000" b="1" dirty="0" smtClean="0">
                <a:cs typeface="B Yagut" pitchFamily="2" charset="-78"/>
              </a:rPr>
              <a:t>منابع</a:t>
            </a:r>
            <a:endParaRPr lang="fa-IR" sz="4000" b="1" dirty="0">
              <a:solidFill>
                <a:srgbClr val="7030A0"/>
              </a:solidFill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825" y="1528652"/>
            <a:ext cx="10801200" cy="4795053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fa-IR" sz="2600" dirty="0">
                <a:solidFill>
                  <a:schemeClr val="tx1">
                    <a:lumMod val="85000"/>
                    <a:lumOff val="15000"/>
                  </a:schemeClr>
                </a:solidFill>
                <a:cs typeface="B Yagut" pitchFamily="2" charset="-78"/>
              </a:rPr>
              <a:t>اداره سلامت میانسالان، دفتر سلامت خانواده، جمعیت و مدارس، بسته خدمات ادغام یافته سلامت میانسالان ویژه غیرپزشک، وزارت بهداشت و درمان و آموزش پزشکی</a:t>
            </a:r>
          </a:p>
          <a:p>
            <a:pPr algn="just">
              <a:lnSpc>
                <a:spcPct val="150000"/>
              </a:lnSpc>
            </a:pPr>
            <a:r>
              <a:rPr lang="fa-IR" sz="2600" dirty="0">
                <a:solidFill>
                  <a:schemeClr val="tx1">
                    <a:lumMod val="85000"/>
                    <a:lumOff val="15000"/>
                  </a:schemeClr>
                </a:solidFill>
                <a:cs typeface="B Yagut" pitchFamily="2" charset="-78"/>
              </a:rPr>
              <a:t>اداره سلامت میانسالان، دفتر سلامت خانواده، جمعیت و مدارس، راهنمای اجرایی مراقبتهای ادغام یافته سلامت میانسالان ویژه ارائه دهندگان خدمات در تیم سلامت، وزارت بهداشت و درمان و آموزش پزشکی، 1395 </a:t>
            </a:r>
          </a:p>
          <a:p>
            <a:pPr algn="just">
              <a:lnSpc>
                <a:spcPct val="150000"/>
              </a:lnSpc>
            </a:pPr>
            <a:r>
              <a:rPr lang="fa-IR" sz="2600" dirty="0">
                <a:solidFill>
                  <a:schemeClr val="tx1">
                    <a:lumMod val="85000"/>
                    <a:lumOff val="15000"/>
                  </a:schemeClr>
                </a:solidFill>
                <a:cs typeface="B Yagut" pitchFamily="2" charset="-78"/>
              </a:rPr>
              <a:t>مرکز مدیریت بیماریهای غیرواگیر، مجموعه مداخلات اساسی بیماریهای غیرواگیر در نظام مراقبت های بهداشتی اولیه ایران (ایراپن)، وزارت بهداشت و درمان و آموزش پزشکی، </a:t>
            </a:r>
            <a:r>
              <a:rPr lang="fa-IR" sz="26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B Yagut" pitchFamily="2" charset="-78"/>
              </a:rPr>
              <a:t>1396</a:t>
            </a:r>
            <a:endParaRPr lang="fa-IR" sz="2600" dirty="0">
              <a:solidFill>
                <a:schemeClr val="tx1">
                  <a:lumMod val="85000"/>
                  <a:lumOff val="15000"/>
                </a:schemeClr>
              </a:solidFill>
              <a:cs typeface="B Yagut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55350" y="6015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00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1"/>
    </mc:Choice>
    <mc:Fallback xmlns="">
      <p:transition spd="slow" advTm="2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947" y="179909"/>
            <a:ext cx="10247233" cy="1080120"/>
          </a:xfrm>
        </p:spPr>
        <p:txBody>
          <a:bodyPr>
            <a:normAutofit/>
          </a:bodyPr>
          <a:lstStyle/>
          <a:p>
            <a:pPr algn="ctr"/>
            <a:r>
              <a:rPr lang="fa-IR" sz="4000" b="1" dirty="0">
                <a:cs typeface="B Yagut" pitchFamily="2" charset="-78"/>
              </a:rPr>
              <a:t>فهرست عناوین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899" y="1237234"/>
            <a:ext cx="10247233" cy="5184576"/>
          </a:xfrm>
        </p:spPr>
        <p:txBody>
          <a:bodyPr>
            <a:noAutofit/>
          </a:bodyPr>
          <a:lstStyle/>
          <a:p>
            <a:pPr algn="justLow">
              <a:lnSpc>
                <a:spcPct val="150000"/>
              </a:lnSpc>
              <a:spcBef>
                <a:spcPts val="600"/>
              </a:spcBef>
            </a:pPr>
            <a:r>
              <a:rPr lang="fa-IR" sz="3000" dirty="0">
                <a:cs typeface="B Yagut" pitchFamily="2" charset="-78"/>
              </a:rPr>
              <a:t>علائم و نشانه های دیابت نوع 2</a:t>
            </a:r>
          </a:p>
          <a:p>
            <a:pPr algn="justLow">
              <a:lnSpc>
                <a:spcPct val="150000"/>
              </a:lnSpc>
              <a:spcBef>
                <a:spcPts val="600"/>
              </a:spcBef>
            </a:pPr>
            <a:r>
              <a:rPr lang="fa-IR" sz="3000" dirty="0">
                <a:cs typeface="B Yagut" pitchFamily="2" charset="-78"/>
              </a:rPr>
              <a:t>عوارض زودرس و دیررس دیابت </a:t>
            </a:r>
          </a:p>
          <a:p>
            <a:pPr algn="justLow">
              <a:lnSpc>
                <a:spcPct val="150000"/>
              </a:lnSpc>
              <a:spcBef>
                <a:spcPts val="600"/>
              </a:spcBef>
            </a:pPr>
            <a:r>
              <a:rPr lang="fa-IR" sz="3000" dirty="0">
                <a:cs typeface="B Yagut" pitchFamily="2" charset="-78"/>
              </a:rPr>
              <a:t>روش های آزمایشگاهی تشخیص دیابت نوع 2  </a:t>
            </a:r>
          </a:p>
          <a:p>
            <a:pPr algn="justLow">
              <a:lnSpc>
                <a:spcPct val="150000"/>
              </a:lnSpc>
              <a:spcBef>
                <a:spcPts val="600"/>
              </a:spcBef>
            </a:pPr>
            <a:r>
              <a:rPr lang="fa-IR" sz="3000" dirty="0">
                <a:cs typeface="B Yagut" pitchFamily="2" charset="-78"/>
              </a:rPr>
              <a:t>گروه های در معرض خطر دیابت نوع 2</a:t>
            </a:r>
          </a:p>
          <a:p>
            <a:pPr algn="justLow">
              <a:lnSpc>
                <a:spcPct val="150000"/>
              </a:lnSpc>
              <a:spcBef>
                <a:spcPts val="600"/>
              </a:spcBef>
            </a:pPr>
            <a:r>
              <a:rPr lang="fa-IR" sz="3000" dirty="0" smtClean="0">
                <a:cs typeface="B Yagut" pitchFamily="2" charset="-78"/>
              </a:rPr>
              <a:t>آموزش </a:t>
            </a:r>
            <a:r>
              <a:rPr lang="fa-IR" sz="3000" dirty="0">
                <a:cs typeface="B Yagut" pitchFamily="2" charset="-78"/>
              </a:rPr>
              <a:t>های لازم برای افراد مبتلا به دیابت نوع 2 </a:t>
            </a:r>
          </a:p>
          <a:p>
            <a:pPr algn="justLow">
              <a:lnSpc>
                <a:spcPct val="150000"/>
              </a:lnSpc>
              <a:spcBef>
                <a:spcPts val="600"/>
              </a:spcBef>
            </a:pPr>
            <a:r>
              <a:rPr lang="fa-IR" sz="3000" dirty="0">
                <a:cs typeface="B Yagut" pitchFamily="2" charset="-78"/>
              </a:rPr>
              <a:t>خودمراقبتی در کنترل بیماری فشارخون و دیابت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55350" y="6015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8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05"/>
    </mc:Choice>
    <mc:Fallback xmlns="">
      <p:transition spd="slow" advTm="26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61" y="274004"/>
            <a:ext cx="10692766" cy="842073"/>
          </a:xfrm>
        </p:spPr>
        <p:txBody>
          <a:bodyPr>
            <a:normAutofit/>
          </a:bodyPr>
          <a:lstStyle/>
          <a:p>
            <a:r>
              <a:rPr lang="fa-IR" sz="4000" dirty="0"/>
              <a:t>اهمیت کنترل فشارخون بالا و دیابت در میانسالان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817" y="1332037"/>
            <a:ext cx="10692766" cy="4320480"/>
          </a:xfrm>
        </p:spPr>
        <p:txBody>
          <a:bodyPr>
            <a:no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a-IR" sz="2800" b="1" dirty="0"/>
              <a:t>افزایش فشارخون: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a-IR" sz="2800" dirty="0"/>
              <a:t>از مهم ترین مشکلات سلامت عمومی در دنیا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a-IR" sz="2800" dirty="0"/>
              <a:t>اصلی‌ترین عامل خطر قابل تغییر در جهان و ایران برای:</a:t>
            </a:r>
          </a:p>
          <a:p>
            <a:pPr lvl="2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a-IR" sz="2800" dirty="0"/>
              <a:t> ناتوانایی ها </a:t>
            </a:r>
          </a:p>
          <a:p>
            <a:pPr lvl="2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a-IR" sz="2800" dirty="0"/>
              <a:t>مرگ ومیر زودرس ناشی از بیماری­های قلبی</a:t>
            </a:r>
          </a:p>
          <a:p>
            <a:pPr lvl="2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a-IR" sz="2800" dirty="0"/>
              <a:t> بیماری­های مزمن کلیه </a:t>
            </a:r>
          </a:p>
          <a:p>
            <a:pPr lvl="2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a-IR" sz="2800" dirty="0"/>
              <a:t>سکته‌ مغزی</a:t>
            </a:r>
          </a:p>
          <a:p>
            <a:pPr lvl="2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a-IR" sz="2800" dirty="0"/>
              <a:t>سکته قلبی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67817" y="5364485"/>
            <a:ext cx="7704842" cy="792088"/>
          </a:xfrm>
          <a:prstGeom prst="roundRect">
            <a:avLst/>
          </a:prstGeom>
          <a:solidFill>
            <a:schemeClr val="bg1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8" tIns="45664" rIns="91328" bIns="45664" rtlCol="0" anchor="ctr"/>
          <a:lstStyle/>
          <a:p>
            <a:pPr algn="ctr"/>
            <a:r>
              <a:rPr lang="fa-IR" sz="3200" b="1" dirty="0">
                <a:solidFill>
                  <a:prstClr val="black"/>
                </a:solidFill>
                <a:cs typeface="B Yagut" panose="00000400000000000000" pitchFamily="2" charset="-78"/>
              </a:rPr>
              <a:t> </a:t>
            </a:r>
            <a:r>
              <a:rPr lang="fa-IR" sz="3200" b="1" dirty="0">
                <a:solidFill>
                  <a:prstClr val="black"/>
                </a:solidFill>
              </a:rPr>
              <a:t>بیماریهای قلبی و عروقی یکی از علل مرگ ومیر جهان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55350" y="6015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0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44"/>
    </mc:Choice>
    <mc:Fallback xmlns="">
      <p:transition spd="slow" advTm="43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61" y="274004"/>
            <a:ext cx="10692766" cy="842073"/>
          </a:xfrm>
        </p:spPr>
        <p:txBody>
          <a:bodyPr>
            <a:normAutofit/>
          </a:bodyPr>
          <a:lstStyle/>
          <a:p>
            <a:r>
              <a:rPr lang="fa-IR" sz="4000" dirty="0"/>
              <a:t>اهمیت کنترل فشارخون بالا و دیابت در میانسالان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061" y="972060"/>
            <a:ext cx="10692766" cy="376831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a-IR" dirty="0"/>
              <a:t> مهمترین عوامل </a:t>
            </a:r>
            <a:r>
              <a:rPr lang="fa-IR" dirty="0" smtClean="0"/>
              <a:t>خطر موثر </a:t>
            </a:r>
            <a:r>
              <a:rPr lang="fa-IR" dirty="0"/>
              <a:t>در بروز بیماریهای قلبی و </a:t>
            </a:r>
            <a:r>
              <a:rPr lang="fa-IR" dirty="0" smtClean="0"/>
              <a:t>عروقی:</a:t>
            </a:r>
            <a:endParaRPr lang="fa-IR" dirty="0"/>
          </a:p>
          <a:p>
            <a:pPr lvl="1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fa-IR" dirty="0"/>
              <a:t>فشارخون بالا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fa-IR" dirty="0"/>
              <a:t>دیابت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fa-IR" dirty="0"/>
              <a:t>دخانیات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fa-IR" dirty="0"/>
              <a:t>تغذیه </a:t>
            </a:r>
            <a:r>
              <a:rPr lang="fa-IR" dirty="0" smtClean="0"/>
              <a:t>نامناسب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115889" y="4860429"/>
            <a:ext cx="9613054" cy="1332000"/>
          </a:xfrm>
          <a:prstGeom prst="roundRect">
            <a:avLst/>
          </a:prstGeom>
          <a:solidFill>
            <a:schemeClr val="bg1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8" tIns="45664" rIns="91328" bIns="45664"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a-IR" sz="3200" b="1" dirty="0">
                <a:solidFill>
                  <a:prstClr val="black"/>
                </a:solidFill>
                <a:cs typeface="B Nazanin" panose="00000400000000000000" pitchFamily="2" charset="-78"/>
              </a:rPr>
              <a:t> </a:t>
            </a:r>
            <a:r>
              <a:rPr lang="fa-IR" sz="3000" b="1" dirty="0">
                <a:solidFill>
                  <a:prstClr val="black"/>
                </a:solidFill>
                <a:cs typeface="B Yagut" panose="00000400000000000000" pitchFamily="2" charset="-78"/>
              </a:rPr>
              <a:t>غربالگری، کنترل ودرمان به موقع فشارخون بالا و دیابت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a-IR" sz="3200" b="1" dirty="0">
                <a:solidFill>
                  <a:prstClr val="black"/>
                </a:solidFill>
                <a:cs typeface="B Yagut" panose="00000400000000000000" pitchFamily="2" charset="-78"/>
              </a:rPr>
              <a:t>کاهش بروز عوارض، مرگ ومیر و ناتوانی ناشی از آنها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55350" y="6015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6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56"/>
    </mc:Choice>
    <mc:Fallback xmlns="">
      <p:transition spd="slow" advTm="31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61" y="273996"/>
            <a:ext cx="10692766" cy="914081"/>
          </a:xfrm>
        </p:spPr>
        <p:txBody>
          <a:bodyPr>
            <a:normAutofit/>
          </a:bodyPr>
          <a:lstStyle/>
          <a:p>
            <a:r>
              <a:rPr lang="fa-IR" sz="4000" dirty="0"/>
              <a:t>اهمیت کنترل فشارخون بالا و دیابت در میانسالان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823" y="1156859"/>
            <a:ext cx="11305255" cy="5287763"/>
          </a:xfrm>
        </p:spPr>
        <p:txBody>
          <a:bodyPr>
            <a:noAutofit/>
          </a:bodyPr>
          <a:lstStyle/>
          <a:p>
            <a:pPr marL="342478" indent="-342478" defTabSz="91327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600" dirty="0">
                <a:solidFill>
                  <a:prstClr val="black"/>
                </a:solidFill>
              </a:rPr>
              <a:t>مرگ</a:t>
            </a:r>
            <a:r>
              <a:rPr lang="fa-IR" sz="2600" kern="0" dirty="0">
                <a:solidFill>
                  <a:sysClr val="windowText" lastClr="000000"/>
                </a:solidFill>
              </a:rPr>
              <a:t> 10 میلیون نفر در جهان به علل مرتبط با فشارخون بالا (</a:t>
            </a:r>
            <a:r>
              <a:rPr lang="fa-IR" sz="2600" dirty="0">
                <a:solidFill>
                  <a:prstClr val="black"/>
                </a:solidFill>
              </a:rPr>
              <a:t>سال2017)</a:t>
            </a:r>
            <a:endParaRPr lang="fa-IR" sz="2600" kern="0" dirty="0">
              <a:solidFill>
                <a:sysClr val="windowText" lastClr="000000"/>
              </a:solidFill>
            </a:endParaRPr>
          </a:p>
          <a:p>
            <a:pPr marL="342478" indent="-342478" defTabSz="91327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600" kern="0" dirty="0">
                <a:solidFill>
                  <a:sysClr val="windowText" lastClr="000000"/>
                </a:solidFill>
              </a:rPr>
              <a:t>ابتلا یک سوم جمعیت بالای 30 سال ایران به فشارخون بالا</a:t>
            </a:r>
          </a:p>
          <a:p>
            <a:pPr marL="342478" indent="-342478" defTabSz="91327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600" kern="0" dirty="0">
                <a:solidFill>
                  <a:sysClr val="windowText" lastClr="000000"/>
                </a:solidFill>
              </a:rPr>
              <a:t> بی اطلاعی از وضعیت فشارخون در 40%  از آنان </a:t>
            </a:r>
          </a:p>
          <a:p>
            <a:pPr marL="342478" indent="-342478" defTabSz="91327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600" b="1" dirty="0">
                <a:solidFill>
                  <a:prstClr val="black"/>
                </a:solidFill>
              </a:rPr>
              <a:t>شـیوع جهانـی دیابـت</a:t>
            </a:r>
            <a:r>
              <a:rPr lang="fa-IR" sz="2600" dirty="0">
                <a:solidFill>
                  <a:prstClr val="black"/>
                </a:solidFill>
              </a:rPr>
              <a:t>: حــدود 371 میلیــون نفــر در بزرگسالان (سـال 2012) </a:t>
            </a:r>
          </a:p>
          <a:p>
            <a:pPr marL="342478" indent="-342478" defTabSz="91327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600" b="1" dirty="0">
                <a:solidFill>
                  <a:prstClr val="black"/>
                </a:solidFill>
              </a:rPr>
              <a:t>تخمیـن افزایش شیوع جهانی: </a:t>
            </a:r>
            <a:r>
              <a:rPr lang="fa-IR" sz="2600" dirty="0">
                <a:solidFill>
                  <a:prstClr val="black"/>
                </a:solidFill>
              </a:rPr>
              <a:t>حـدود 552 میلیـون نفـر تا سـال 2030 </a:t>
            </a:r>
          </a:p>
          <a:p>
            <a:pPr marL="342478" indent="-342478" defTabSz="91327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2600" dirty="0">
                <a:solidFill>
                  <a:prstClr val="black"/>
                </a:solidFill>
              </a:rPr>
              <a:t>بـرآورد کسب رتبه دوم منطقه توسط ایران در زمینه نـرخ رشـد سـالانه دیابـت تـا سـال 2030 (پاکسـتان رتبـه اول منطقـه)</a:t>
            </a:r>
          </a:p>
          <a:p>
            <a:pPr marL="342478" indent="-342478" algn="just" defTabSz="913273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fa-IR" sz="2600" dirty="0">
              <a:solidFill>
                <a:prstClr val="black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fa-IR" sz="26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55350" y="6015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90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985"/>
    </mc:Choice>
    <mc:Fallback xmlns="">
      <p:transition spd="slow" advTm="54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61" y="151577"/>
            <a:ext cx="10692766" cy="1140090"/>
          </a:xfrm>
        </p:spPr>
        <p:txBody>
          <a:bodyPr>
            <a:normAutofit/>
          </a:bodyPr>
          <a:lstStyle/>
          <a:p>
            <a:r>
              <a:rPr lang="fa-IR" sz="4000" dirty="0"/>
              <a:t>تعریف فشارخون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061" y="1116025"/>
            <a:ext cx="10692766" cy="3960428"/>
          </a:xfrm>
        </p:spPr>
        <p:txBody>
          <a:bodyPr>
            <a:normAutofit fontScale="62500" lnSpcReduction="20000"/>
          </a:bodyPr>
          <a:lstStyle/>
          <a:p>
            <a:pPr algn="justLow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5100" b="1" dirty="0" smtClean="0"/>
              <a:t>فشارخون</a:t>
            </a:r>
            <a:r>
              <a:rPr lang="fa-IR" sz="5100" b="1" dirty="0"/>
              <a:t>: </a:t>
            </a:r>
            <a:r>
              <a:rPr lang="fa-IR" sz="5100" dirty="0"/>
              <a:t>نیروی محرک برای گردش خون در شریانهای بدن</a:t>
            </a:r>
          </a:p>
          <a:p>
            <a:pPr lvl="1" algn="justLow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fa-IR" sz="4500" dirty="0" smtClean="0">
                <a:solidFill>
                  <a:sysClr val="windowText" lastClr="000000"/>
                </a:solidFill>
              </a:rPr>
              <a:t>عامل آن انقباض وانبساط </a:t>
            </a:r>
          </a:p>
          <a:p>
            <a:pPr lvl="1" algn="justLow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fa-IR" sz="4500" dirty="0" smtClean="0">
                <a:solidFill>
                  <a:sysClr val="windowText" lastClr="000000"/>
                </a:solidFill>
              </a:rPr>
              <a:t>مولد آن قلب</a:t>
            </a:r>
          </a:p>
          <a:p>
            <a:pPr algn="justLow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a-IR" sz="4500" dirty="0" smtClean="0"/>
              <a:t>عوامل </a:t>
            </a:r>
            <a:r>
              <a:rPr lang="fa-IR" sz="4500" dirty="0"/>
              <a:t>موثر در میزان فشارخون: 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fa-IR" sz="4500" dirty="0"/>
              <a:t>برون ده قلب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fa-IR" sz="4500" dirty="0"/>
              <a:t> مقاومت رگها</a:t>
            </a:r>
          </a:p>
          <a:p>
            <a:pPr marL="0" indent="0">
              <a:lnSpc>
                <a:spcPct val="150000"/>
              </a:lnSpc>
              <a:buNone/>
            </a:pPr>
            <a:endParaRPr lang="fa-IR" sz="3000" dirty="0"/>
          </a:p>
        </p:txBody>
      </p:sp>
      <p:sp>
        <p:nvSpPr>
          <p:cNvPr id="4" name="Rounded Rectangle 3"/>
          <p:cNvSpPr/>
          <p:nvPr/>
        </p:nvSpPr>
        <p:spPr>
          <a:xfrm>
            <a:off x="1835969" y="5076453"/>
            <a:ext cx="8496944" cy="1216462"/>
          </a:xfrm>
          <a:prstGeom prst="roundRect">
            <a:avLst/>
          </a:prstGeom>
          <a:solidFill>
            <a:schemeClr val="bg1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spcCol="0" rtlCol="1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a-IR" sz="3000" b="1" dirty="0">
                <a:solidFill>
                  <a:prstClr val="black"/>
                </a:solidFill>
                <a:cs typeface="B Yagut" panose="00000400000000000000" pitchFamily="2" charset="-78"/>
              </a:rPr>
              <a:t>کاهش برون ده قلب یا افزایش مقاومت رگ ها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a-IR" sz="3200" b="1" dirty="0">
                <a:solidFill>
                  <a:prstClr val="black"/>
                </a:solidFill>
                <a:cs typeface="B Yagut" panose="00000400000000000000" pitchFamily="2" charset="-78"/>
              </a:rPr>
              <a:t>افزایش میزان فشارخون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55350" y="6015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2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94"/>
    </mc:Choice>
    <mc:Fallback xmlns="">
      <p:transition spd="slow" advTm="39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047730d-92e1-4018-9084-d932fd3a7f58">5NN7CDR5NKU2-831-812</_dlc_DocId>
    <_x0646__x0648__x0639__x0020__x062d__x06cc__x0637__x0647_ xmlns="12fdc5dc-769e-4543-b10d-fbea3dac4417">مراقبت‌هاي ادغام يافته سلامت ميانسالان</_x0646__x0648__x0639__x0020__x062d__x06cc__x0637__x0647_>
    <_x0646__x0648__x0639__x0020__x0641__x0627__x06cc__x0644_ xmlns="12fdc5dc-769e-4543-b10d-fbea3dac4417">پاورپوینت</_x0646__x0648__x0639__x0020__x0641__x0627__x06cc__x0644_>
    <_x062f__x0627__x0646__x0634__x06af__x0627__x0647_ xmlns="12fdc5dc-769e-4543-b10d-fbea3dac4417">همدان</_x062f__x0627__x0646__x0634__x06af__x0627__x0647_>
    <_dlc_DocIdUrl xmlns="1047730d-92e1-4018-9084-d932fd3a7f58">
      <Url>http://www.health.gov.ir/hnd/_layouts/DocIdRedir.aspx?ID=5NN7CDR5NKU2-831-812</Url>
      <Description>5NN7CDR5NKU2-831-812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14981DE-2E3D-46CF-9EC6-C5BA2522C871}">
  <ds:schemaRefs>
    <ds:schemaRef ds:uri="1047730d-92e1-4018-9084-d932fd3a7f58"/>
    <ds:schemaRef ds:uri="http://purl.org/dc/terms/"/>
    <ds:schemaRef ds:uri="12fdc5dc-769e-4543-b10d-fbea3dac4417"/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A4ADDA2-F1BF-4CF9-A272-1B18BAA784FD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6B417AF3-69C0-46F3-85C4-7CE6E1905A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730d-92e1-4018-9084-d932fd3a7f58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DD6C7218-EE8F-4447-9629-2E7BA5A2364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1825</TotalTime>
  <Words>2025</Words>
  <Application>Microsoft Office PowerPoint</Application>
  <PresentationFormat>Custom</PresentationFormat>
  <Paragraphs>319</Paragraphs>
  <Slides>43</Slides>
  <Notes>3</Notes>
  <HiddenSlides>0</HiddenSlides>
  <MMClips>43</MMClips>
  <ScaleCrop>false</ScaleCrop>
  <HeadingPairs>
    <vt:vector size="4" baseType="variant">
      <vt:variant>
        <vt:lpstr>Theme</vt:lpstr>
      </vt:variant>
      <vt:variant>
        <vt:i4>14</vt:i4>
      </vt:variant>
      <vt:variant>
        <vt:lpstr>Slide Titles</vt:lpstr>
      </vt:variant>
      <vt:variant>
        <vt:i4>43</vt:i4>
      </vt:variant>
    </vt:vector>
  </HeadingPairs>
  <TitlesOfParts>
    <vt:vector size="57" baseType="lpstr">
      <vt:lpstr>1_Office Theme</vt:lpstr>
      <vt:lpstr>Office Theme</vt:lpstr>
      <vt:lpstr>3_Office Theme</vt:lpstr>
      <vt:lpstr>7_Office Theme</vt:lpstr>
      <vt:lpstr>2_Office Theme</vt:lpstr>
      <vt:lpstr>10_Office Theme</vt:lpstr>
      <vt:lpstr>11_Office Theme</vt:lpstr>
      <vt:lpstr>13_Office Theme</vt:lpstr>
      <vt:lpstr>4_Office Theme</vt:lpstr>
      <vt:lpstr>6_Office Theme</vt:lpstr>
      <vt:lpstr>8_Office Theme</vt:lpstr>
      <vt:lpstr>9_Office Theme</vt:lpstr>
      <vt:lpstr>12_Office Theme</vt:lpstr>
      <vt:lpstr>5_Office Theme</vt:lpstr>
      <vt:lpstr> آشنایی با برنامه خدمات ادغام یافته سلامت میانسالان</vt:lpstr>
      <vt:lpstr>اهداف</vt:lpstr>
      <vt:lpstr>اهداف</vt:lpstr>
      <vt:lpstr>فهرست عناوین</vt:lpstr>
      <vt:lpstr>فهرست عناوین</vt:lpstr>
      <vt:lpstr>اهمیت کنترل فشارخون بالا و دیابت در میانسالان</vt:lpstr>
      <vt:lpstr>اهمیت کنترل فشارخون بالا و دیابت در میانسالان</vt:lpstr>
      <vt:lpstr>اهمیت کنترل فشارخون بالا و دیابت در میانسالان</vt:lpstr>
      <vt:lpstr>تعریف فشارخون</vt:lpstr>
      <vt:lpstr>طبقه بندی فشارخون </vt:lpstr>
      <vt:lpstr>اقدامات و پیگیری برحسب طبقه بندی فشارخون</vt:lpstr>
      <vt:lpstr>PowerPoint Presentation</vt:lpstr>
      <vt:lpstr>مراقبت ماهانه بيماران مبتلا به فشارخون بالا</vt:lpstr>
      <vt:lpstr>مراقبت ماهانه بيماران مبتلا به فشارخون بالا</vt:lpstr>
      <vt:lpstr>PowerPoint Presentation</vt:lpstr>
      <vt:lpstr>توصیه های تغذیه ای در پیشگیری و کنترل فشارخون بالا</vt:lpstr>
      <vt:lpstr>PowerPoint Presentation</vt:lpstr>
      <vt:lpstr>  </vt:lpstr>
      <vt:lpstr>پیشگیری و کنترل بیماری دیابت </vt:lpstr>
      <vt:lpstr>بیماری دیابت</vt:lpstr>
      <vt:lpstr>دیابت و انواع آن </vt:lpstr>
      <vt:lpstr>علایم و نشانه ها</vt:lpstr>
      <vt:lpstr>PowerPoint Presentation</vt:lpstr>
      <vt:lpstr>عوارض دیابت نوع 2</vt:lpstr>
      <vt:lpstr>عوارض دیابت</vt:lpstr>
      <vt:lpstr>روش های آزمایشگاهی تشخیص دیابت</vt:lpstr>
      <vt:lpstr>روش های آزمایشگاهی تشخیص دیابت</vt:lpstr>
      <vt:lpstr>پره دیابتیک</vt:lpstr>
      <vt:lpstr>افراد در معرض خطر ابتلا به دیابت</vt:lpstr>
      <vt:lpstr>افراد در معرض خطر ابتلا به دیابت</vt:lpstr>
      <vt:lpstr>آموزش افراد مبتلا دیابت</vt:lpstr>
      <vt:lpstr>کنترل وزن</vt:lpstr>
      <vt:lpstr>برنامه غذایی در افراد دیابتی</vt:lpstr>
      <vt:lpstr>ورزش و فعالیت بدنی در افراد دیابتی</vt:lpstr>
      <vt:lpstr>نکات ایمنی هنگام ورزش</vt:lpstr>
      <vt:lpstr>مراقبت از پای دیابتی</vt:lpstr>
      <vt:lpstr>ترک مصرف دخانیات</vt:lpstr>
      <vt:lpstr>مصرف دارو در دیابت</vt:lpstr>
      <vt:lpstr>سلامت دهان و دندان و مشکلات آن در دیابت</vt:lpstr>
      <vt:lpstr>خلاصه مطالب و نتیجه گیری</vt:lpstr>
      <vt:lpstr>پرسش و تمرین</vt:lpstr>
      <vt:lpstr>پرسش و تمرین</vt:lpstr>
      <vt:lpstr>فهرست منابع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morori-bar-Pishgiri-Control-BP-Diabetes</dc:title>
  <dc:creator>User</dc:creator>
  <cp:lastModifiedBy>Windows User</cp:lastModifiedBy>
  <cp:revision>274</cp:revision>
  <dcterms:created xsi:type="dcterms:W3CDTF">2020-04-28T05:48:26Z</dcterms:created>
  <dcterms:modified xsi:type="dcterms:W3CDTF">2022-07-30T06:50:42Z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19ff8340-40b3-4432-844d-41bf614f365c</vt:lpwstr>
  </property>
  <property fmtid="{D5CDD505-2E9C-101B-9397-08002B2CF9AE}" pid="3" name="ContentTypeId">
    <vt:lpwstr>0x01010038EE485FB9274448B5E5B0FF0ECB3346</vt:lpwstr>
  </property>
</Properties>
</file>