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78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19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53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0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59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3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3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586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3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065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5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0E3BC-89EF-48DC-8E7A-749B73DFC7EA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2D063-3C29-4863-AE94-F30C68807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5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9418" y="706727"/>
            <a:ext cx="9144000" cy="3061709"/>
          </a:xfrm>
        </p:spPr>
        <p:txBody>
          <a:bodyPr>
            <a:normAutofit/>
          </a:bodyPr>
          <a:lstStyle/>
          <a:p>
            <a:r>
              <a:rPr lang="fa-IR" sz="9600" dirty="0" smtClean="0">
                <a:solidFill>
                  <a:srgbClr val="00B0F0"/>
                </a:solidFill>
                <a:cs typeface="B Titr" pitchFamily="2" charset="-78"/>
              </a:rPr>
              <a:t>اینفودمی</a:t>
            </a:r>
            <a:endParaRPr lang="en-US" sz="9600" dirty="0">
              <a:solidFill>
                <a:srgbClr val="00B0F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610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2889" y="1028343"/>
            <a:ext cx="108724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اینفودمی به معنای انبوه اطلاعات درست و نادرستی است که یافتن منبع موثق و مطمئن را دشوار می‌سازند. پدیده‌ای است که در زمانی کوتاه حجم زیادی از اطلاعات تولید و منتشر می‌شود.</a:t>
            </a:r>
            <a:r>
              <a:rPr lang="fa-IR" sz="2400" dirty="0" smtClean="0">
                <a:cs typeface="B Nazanin" panose="00000400000000000000" pitchFamily="2" charset="-78"/>
              </a:rPr>
              <a:t/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دکتر اجاق سه دسته از اختلال‌های اطلاعات را به این شرح معرفی کرد: </a:t>
            </a:r>
            <a:endParaRPr lang="en-US" sz="2400" b="0" i="0" dirty="0" smtClean="0">
              <a:solidFill>
                <a:srgbClr val="333333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just" rtl="1"/>
            <a:r>
              <a:rPr lang="en-US" sz="2400" b="1" i="0" dirty="0" smtClean="0">
                <a:solidFill>
                  <a:srgbClr val="00B0F0"/>
                </a:solidFill>
                <a:effectLst/>
                <a:latin typeface="IRANSans"/>
                <a:cs typeface="B Nazanin" panose="00000400000000000000" pitchFamily="2" charset="-78"/>
              </a:rPr>
              <a:t>MAL-information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که مبتنی بر واقعیت‌اند و هدفشان آسیب‌زدن به سازمان، کشور یا شخص خاصی بوده است. </a:t>
            </a:r>
            <a:r>
              <a:rPr lang="en-US" sz="2400" b="1" i="0" dirty="0" smtClean="0">
                <a:solidFill>
                  <a:srgbClr val="00B050"/>
                </a:solidFill>
                <a:effectLst/>
                <a:latin typeface="IRANSans"/>
                <a:cs typeface="B Nazanin" panose="00000400000000000000" pitchFamily="2" charset="-78"/>
              </a:rPr>
              <a:t>MIS-INFORMATION </a:t>
            </a:r>
            <a:r>
              <a:rPr lang="fa-IR" sz="2400" b="1" i="0" dirty="0" smtClean="0">
                <a:solidFill>
                  <a:srgbClr val="00B050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که غیرعمدی نادرست‌اند و هدفشان آسیب‌زدن نبوده است. </a:t>
            </a:r>
            <a:endParaRPr lang="en-US" sz="2400" b="0" i="0" dirty="0" smtClean="0">
              <a:solidFill>
                <a:srgbClr val="333333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just" rtl="1"/>
            <a:r>
              <a:rPr lang="en-US" sz="2400" b="1" i="0" dirty="0" smtClean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DIS-INFORMATION</a:t>
            </a:r>
            <a:r>
              <a:rPr lang="en-US" sz="2400" b="1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b="1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که عامدانه غلط، دروغ و نادرست‌اند.</a:t>
            </a:r>
            <a:endParaRPr lang="en-US" sz="2400" b="0" i="0" dirty="0" smtClean="0">
              <a:solidFill>
                <a:srgbClr val="333333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just" rtl="1"/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هدفشان آسیب‌زدن به سازمان، کشور، گروه یا شخص خاصی بوده است. واژه‌ی دیگری هم مرتبط با اختلال‌های ارتباطی وجود دارد که جعل ـ خبر نامیده می‌شود.</a:t>
            </a:r>
            <a:r>
              <a:rPr lang="fa-IR" sz="2400" dirty="0" smtClean="0">
                <a:cs typeface="B Nazanin" panose="00000400000000000000" pitchFamily="2" charset="-78"/>
              </a:rPr>
              <a:t/>
            </a:r>
            <a:br>
              <a:rPr lang="fa-IR" sz="2400" dirty="0" smtClean="0">
                <a:cs typeface="B Nazanin" panose="00000400000000000000" pitchFamily="2" charset="-78"/>
              </a:rPr>
            </a:b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     </a:t>
            </a:r>
            <a:r>
              <a:rPr lang="en-US" sz="2400" b="1" i="0" dirty="0" smtClean="0">
                <a:solidFill>
                  <a:srgbClr val="FF9900"/>
                </a:solidFill>
                <a:effectLst/>
                <a:latin typeface="IRANSans"/>
                <a:cs typeface="B Nazanin" panose="00000400000000000000" pitchFamily="2" charset="-78"/>
              </a:rPr>
              <a:t>FAKE NEWS </a:t>
            </a:r>
            <a:r>
              <a:rPr lang="fa-IR" sz="2400" b="1" i="0" dirty="0" smtClean="0">
                <a:solidFill>
                  <a:srgbClr val="FF9900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یا جعل ـ خبر در برخی منابع معادل </a:t>
            </a:r>
            <a:r>
              <a:rPr lang="en-US" sz="2400" b="1" i="0" dirty="0" smtClean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Dis-information </a:t>
            </a:r>
            <a:r>
              <a:rPr lang="fa-IR" sz="2400" b="1" i="0" dirty="0" smtClean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 </a:t>
            </a:r>
            <a:r>
              <a:rPr lang="fa-IR" sz="2400" i="0" dirty="0" smtClean="0">
                <a:effectLst/>
                <a:latin typeface="IRANSans"/>
                <a:cs typeface="B Nazanin" panose="00000400000000000000" pitchFamily="2" charset="-78"/>
              </a:rPr>
              <a:t>است</a:t>
            </a:r>
            <a:r>
              <a:rPr lang="fa-IR" sz="2400" b="1" i="0" dirty="0" smtClean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.</a:t>
            </a:r>
            <a:r>
              <a:rPr lang="fa-IR" sz="2400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در منابع دیگری به عنوان یک گفتمان تلقی می‌شود که ترکیبی از سه اختلال اطاعاتی را دربرمی‌گیرد. جعل ـ خبر از نظر فرم شبیه اخبار رسمی و موثق، از نظر هدف و فرایندهای سازمانی متفاوت از اخبار رسمی، لحن منفی، پرخاش‌گرانه، سلطه‌جویانه و شخصی است، خودش را به سوژه‌های جدید نزدیک می‌کند، و در پلتفرم‌های رسانه‌های اجتماعی خیلی بیشتر از سایر رسانه‌ها حضور دارند.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5580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35</Words>
  <Application>Microsoft Office PowerPoint</Application>
  <PresentationFormat>Custom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اینفودمی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yektadoost, nazila dadgar</dc:creator>
  <cp:lastModifiedBy>almas</cp:lastModifiedBy>
  <cp:revision>4</cp:revision>
  <dcterms:created xsi:type="dcterms:W3CDTF">2023-01-30T11:36:57Z</dcterms:created>
  <dcterms:modified xsi:type="dcterms:W3CDTF">2023-02-07T08:39:38Z</dcterms:modified>
</cp:coreProperties>
</file>